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550145654" r:id="rId4"/>
    <p:sldId id="258" r:id="rId5"/>
    <p:sldId id="550145696" r:id="rId6"/>
    <p:sldId id="550145661" r:id="rId7"/>
    <p:sldId id="550145672" r:id="rId8"/>
    <p:sldId id="550145658" r:id="rId9"/>
    <p:sldId id="550145673" r:id="rId10"/>
    <p:sldId id="550145697" r:id="rId11"/>
    <p:sldId id="550145624" r:id="rId12"/>
    <p:sldId id="281" r:id="rId13"/>
    <p:sldId id="550145674" r:id="rId14"/>
    <p:sldId id="550145675" r:id="rId15"/>
    <p:sldId id="550145698" r:id="rId16"/>
    <p:sldId id="550145686" r:id="rId17"/>
    <p:sldId id="550145687" r:id="rId18"/>
    <p:sldId id="550145688" r:id="rId19"/>
    <p:sldId id="550145690" r:id="rId20"/>
    <p:sldId id="550145691" r:id="rId21"/>
    <p:sldId id="550145699" r:id="rId22"/>
    <p:sldId id="550145677" r:id="rId23"/>
    <p:sldId id="550145678" r:id="rId24"/>
    <p:sldId id="550145679" r:id="rId25"/>
    <p:sldId id="550145682" r:id="rId26"/>
    <p:sldId id="550145680" r:id="rId27"/>
    <p:sldId id="550145681" r:id="rId28"/>
    <p:sldId id="550145683" r:id="rId29"/>
    <p:sldId id="550145684" r:id="rId30"/>
    <p:sldId id="550145685" r:id="rId31"/>
    <p:sldId id="550145692" r:id="rId32"/>
    <p:sldId id="550145694" r:id="rId33"/>
    <p:sldId id="550145695" r:id="rId34"/>
    <p:sldId id="550145693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20D9B-0F1D-4B76-ADB2-C6148F7BD36D}" v="16" dt="2025-07-10T19:40:06.134"/>
    <p1510:client id="{7F272F26-55C2-42D5-82D6-448200EE1DB8}" v="651" dt="2025-07-09T23:18:13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naldo Oliveira" userId="fb526b7e1b4f0f64" providerId="LiveId" clId="{50D20D9B-0F1D-4B76-ADB2-C6148F7BD36D}"/>
    <pc:docChg chg="undo custSel addSld delSld modSld sldOrd">
      <pc:chgData name="Grinaldo Oliveira" userId="fb526b7e1b4f0f64" providerId="LiveId" clId="{50D20D9B-0F1D-4B76-ADB2-C6148F7BD36D}" dt="2025-07-10T19:40:06.134" v="346" actId="20577"/>
      <pc:docMkLst>
        <pc:docMk/>
      </pc:docMkLst>
      <pc:sldChg chg="modSp mod">
        <pc:chgData name="Grinaldo Oliveira" userId="fb526b7e1b4f0f64" providerId="LiveId" clId="{50D20D9B-0F1D-4B76-ADB2-C6148F7BD36D}" dt="2025-07-10T14:35:03.648" v="118" actId="20577"/>
        <pc:sldMkLst>
          <pc:docMk/>
          <pc:sldMk cId="2553689627" sldId="257"/>
        </pc:sldMkLst>
        <pc:spChg chg="mod">
          <ac:chgData name="Grinaldo Oliveira" userId="fb526b7e1b4f0f64" providerId="LiveId" clId="{50D20D9B-0F1D-4B76-ADB2-C6148F7BD36D}" dt="2025-07-10T14:35:03.648" v="118" actId="20577"/>
          <ac:spMkLst>
            <pc:docMk/>
            <pc:sldMk cId="2553689627" sldId="257"/>
            <ac:spMk id="3" creationId="{AD900C0D-91AC-92E7-DE19-1E17231009BA}"/>
          </ac:spMkLst>
        </pc:spChg>
      </pc:sldChg>
      <pc:sldChg chg="modSp">
        <pc:chgData name="Grinaldo Oliveira" userId="fb526b7e1b4f0f64" providerId="LiveId" clId="{50D20D9B-0F1D-4B76-ADB2-C6148F7BD36D}" dt="2025-07-10T19:40:06.134" v="346" actId="20577"/>
        <pc:sldMkLst>
          <pc:docMk/>
          <pc:sldMk cId="1976282471" sldId="550145658"/>
        </pc:sldMkLst>
        <pc:spChg chg="mod">
          <ac:chgData name="Grinaldo Oliveira" userId="fb526b7e1b4f0f64" providerId="LiveId" clId="{50D20D9B-0F1D-4B76-ADB2-C6148F7BD36D}" dt="2025-07-10T19:40:06.134" v="346" actId="20577"/>
          <ac:spMkLst>
            <pc:docMk/>
            <pc:sldMk cId="1976282471" sldId="550145658"/>
            <ac:spMk id="12" creationId="{4240CCEC-D414-A9EB-CD41-99024458601A}"/>
          </ac:spMkLst>
        </pc:spChg>
      </pc:sldChg>
      <pc:sldChg chg="modSp mod modTransition">
        <pc:chgData name="Grinaldo Oliveira" userId="fb526b7e1b4f0f64" providerId="LiveId" clId="{50D20D9B-0F1D-4B76-ADB2-C6148F7BD36D}" dt="2025-07-10T14:38:12.445" v="119"/>
        <pc:sldMkLst>
          <pc:docMk/>
          <pc:sldMk cId="1195964238" sldId="550145673"/>
        </pc:sldMkLst>
        <pc:spChg chg="mod">
          <ac:chgData name="Grinaldo Oliveira" userId="fb526b7e1b4f0f64" providerId="LiveId" clId="{50D20D9B-0F1D-4B76-ADB2-C6148F7BD36D}" dt="2025-07-10T14:11:26.939" v="15" actId="20577"/>
          <ac:spMkLst>
            <pc:docMk/>
            <pc:sldMk cId="1195964238" sldId="550145673"/>
            <ac:spMk id="2" creationId="{7E93C421-66E8-29A3-4120-ADFEB754DF6E}"/>
          </ac:spMkLst>
        </pc:spChg>
      </pc:sldChg>
      <pc:sldChg chg="addSp modSp mod">
        <pc:chgData name="Grinaldo Oliveira" userId="fb526b7e1b4f0f64" providerId="LiveId" clId="{50D20D9B-0F1D-4B76-ADB2-C6148F7BD36D}" dt="2025-07-10T14:42:26.137" v="218" actId="1076"/>
        <pc:sldMkLst>
          <pc:docMk/>
          <pc:sldMk cId="3874596427" sldId="550145674"/>
        </pc:sldMkLst>
        <pc:picChg chg="add mod">
          <ac:chgData name="Grinaldo Oliveira" userId="fb526b7e1b4f0f64" providerId="LiveId" clId="{50D20D9B-0F1D-4B76-ADB2-C6148F7BD36D}" dt="2025-07-10T14:42:26.137" v="218" actId="1076"/>
          <ac:picMkLst>
            <pc:docMk/>
            <pc:sldMk cId="3874596427" sldId="550145674"/>
            <ac:picMk id="4" creationId="{C0E82CAD-F7C6-FEBF-82C0-E41671C2A883}"/>
          </ac:picMkLst>
        </pc:picChg>
      </pc:sldChg>
      <pc:sldChg chg="modSp mod">
        <pc:chgData name="Grinaldo Oliveira" userId="fb526b7e1b4f0f64" providerId="LiveId" clId="{50D20D9B-0F1D-4B76-ADB2-C6148F7BD36D}" dt="2025-07-10T14:42:39.377" v="224" actId="20577"/>
        <pc:sldMkLst>
          <pc:docMk/>
          <pc:sldMk cId="3085152575" sldId="550145675"/>
        </pc:sldMkLst>
        <pc:spChg chg="mod">
          <ac:chgData name="Grinaldo Oliveira" userId="fb526b7e1b4f0f64" providerId="LiveId" clId="{50D20D9B-0F1D-4B76-ADB2-C6148F7BD36D}" dt="2025-07-10T14:42:39.377" v="224" actId="20577"/>
          <ac:spMkLst>
            <pc:docMk/>
            <pc:sldMk cId="3085152575" sldId="550145675"/>
            <ac:spMk id="2" creationId="{C58F2FA4-8BF7-C194-D62D-C679F4BB7387}"/>
          </ac:spMkLst>
        </pc:spChg>
      </pc:sldChg>
      <pc:sldChg chg="modSp mod">
        <pc:chgData name="Grinaldo Oliveira" userId="fb526b7e1b4f0f64" providerId="LiveId" clId="{50D20D9B-0F1D-4B76-ADB2-C6148F7BD36D}" dt="2025-07-10T14:44:29.892" v="274" actId="20577"/>
        <pc:sldMkLst>
          <pc:docMk/>
          <pc:sldMk cId="446317808" sldId="550145677"/>
        </pc:sldMkLst>
        <pc:spChg chg="mod">
          <ac:chgData name="Grinaldo Oliveira" userId="fb526b7e1b4f0f64" providerId="LiveId" clId="{50D20D9B-0F1D-4B76-ADB2-C6148F7BD36D}" dt="2025-07-10T14:44:29.892" v="274" actId="20577"/>
          <ac:spMkLst>
            <pc:docMk/>
            <pc:sldMk cId="446317808" sldId="550145677"/>
            <ac:spMk id="8" creationId="{30E17206-0416-1F35-DC10-3CD4057E4604}"/>
          </ac:spMkLst>
        </pc:spChg>
      </pc:sldChg>
      <pc:sldChg chg="modSp mod">
        <pc:chgData name="Grinaldo Oliveira" userId="fb526b7e1b4f0f64" providerId="LiveId" clId="{50D20D9B-0F1D-4B76-ADB2-C6148F7BD36D}" dt="2025-07-10T14:54:22.554" v="328" actId="1076"/>
        <pc:sldMkLst>
          <pc:docMk/>
          <pc:sldMk cId="1788810237" sldId="550145678"/>
        </pc:sldMkLst>
        <pc:spChg chg="mod">
          <ac:chgData name="Grinaldo Oliveira" userId="fb526b7e1b4f0f64" providerId="LiveId" clId="{50D20D9B-0F1D-4B76-ADB2-C6148F7BD36D}" dt="2025-07-10T14:54:22.554" v="328" actId="1076"/>
          <ac:spMkLst>
            <pc:docMk/>
            <pc:sldMk cId="1788810237" sldId="550145678"/>
            <ac:spMk id="7" creationId="{CA122905-2280-EB12-263F-8ECCD45E2962}"/>
          </ac:spMkLst>
        </pc:spChg>
        <pc:picChg chg="mod">
          <ac:chgData name="Grinaldo Oliveira" userId="fb526b7e1b4f0f64" providerId="LiveId" clId="{50D20D9B-0F1D-4B76-ADB2-C6148F7BD36D}" dt="2025-07-10T14:54:15.380" v="327" actId="14100"/>
          <ac:picMkLst>
            <pc:docMk/>
            <pc:sldMk cId="1788810237" sldId="550145678"/>
            <ac:picMk id="6" creationId="{1A0D21E7-BF0C-033F-B913-402CE252250C}"/>
          </ac:picMkLst>
        </pc:picChg>
      </pc:sldChg>
      <pc:sldChg chg="modSp mod">
        <pc:chgData name="Grinaldo Oliveira" userId="fb526b7e1b4f0f64" providerId="LiveId" clId="{50D20D9B-0F1D-4B76-ADB2-C6148F7BD36D}" dt="2025-07-10T14:55:08.400" v="329" actId="14100"/>
        <pc:sldMkLst>
          <pc:docMk/>
          <pc:sldMk cId="586849777" sldId="550145680"/>
        </pc:sldMkLst>
        <pc:picChg chg="mod">
          <ac:chgData name="Grinaldo Oliveira" userId="fb526b7e1b4f0f64" providerId="LiveId" clId="{50D20D9B-0F1D-4B76-ADB2-C6148F7BD36D}" dt="2025-07-10T14:55:08.400" v="329" actId="14100"/>
          <ac:picMkLst>
            <pc:docMk/>
            <pc:sldMk cId="586849777" sldId="550145680"/>
            <ac:picMk id="8" creationId="{9665BD85-4039-D502-92AB-DAA9F73FC2FD}"/>
          </ac:picMkLst>
        </pc:picChg>
      </pc:sldChg>
      <pc:sldChg chg="ord">
        <pc:chgData name="Grinaldo Oliveira" userId="fb526b7e1b4f0f64" providerId="LiveId" clId="{50D20D9B-0F1D-4B76-ADB2-C6148F7BD36D}" dt="2025-07-10T14:56:20.874" v="335" actId="20578"/>
        <pc:sldMkLst>
          <pc:docMk/>
          <pc:sldMk cId="3620877534" sldId="550145685"/>
        </pc:sldMkLst>
      </pc:sldChg>
      <pc:sldChg chg="addSp delSp modSp mod">
        <pc:chgData name="Grinaldo Oliveira" userId="fb526b7e1b4f0f64" providerId="LiveId" clId="{50D20D9B-0F1D-4B76-ADB2-C6148F7BD36D}" dt="2025-07-10T14:49:46.693" v="300" actId="1076"/>
        <pc:sldMkLst>
          <pc:docMk/>
          <pc:sldMk cId="1092283949" sldId="550145690"/>
        </pc:sldMkLst>
        <pc:spChg chg="add del mod">
          <ac:chgData name="Grinaldo Oliveira" userId="fb526b7e1b4f0f64" providerId="LiveId" clId="{50D20D9B-0F1D-4B76-ADB2-C6148F7BD36D}" dt="2025-07-10T14:48:04.410" v="285" actId="478"/>
          <ac:spMkLst>
            <pc:docMk/>
            <pc:sldMk cId="1092283949" sldId="550145690"/>
            <ac:spMk id="9" creationId="{E7F240D6-33FE-7662-DFA0-CE82C910BE29}"/>
          </ac:spMkLst>
        </pc:spChg>
        <pc:graphicFrameChg chg="add del mod modGraphic">
          <ac:chgData name="Grinaldo Oliveira" userId="fb526b7e1b4f0f64" providerId="LiveId" clId="{50D20D9B-0F1D-4B76-ADB2-C6148F7BD36D}" dt="2025-07-10T14:47:58.225" v="284" actId="478"/>
          <ac:graphicFrameMkLst>
            <pc:docMk/>
            <pc:sldMk cId="1092283949" sldId="550145690"/>
            <ac:graphicFrameMk id="8" creationId="{F11F075C-7BDD-482D-1FB0-F6BCEBD31380}"/>
          </ac:graphicFrameMkLst>
        </pc:graphicFrameChg>
        <pc:graphicFrameChg chg="add mod modGraphic">
          <ac:chgData name="Grinaldo Oliveira" userId="fb526b7e1b4f0f64" providerId="LiveId" clId="{50D20D9B-0F1D-4B76-ADB2-C6148F7BD36D}" dt="2025-07-10T14:49:46.693" v="300" actId="1076"/>
          <ac:graphicFrameMkLst>
            <pc:docMk/>
            <pc:sldMk cId="1092283949" sldId="550145690"/>
            <ac:graphicFrameMk id="10" creationId="{984E68D0-167D-4C62-AE4D-0B0E1F8C3A2A}"/>
          </ac:graphicFrameMkLst>
        </pc:graphicFrameChg>
        <pc:picChg chg="add del mod">
          <ac:chgData name="Grinaldo Oliveira" userId="fb526b7e1b4f0f64" providerId="LiveId" clId="{50D20D9B-0F1D-4B76-ADB2-C6148F7BD36D}" dt="2025-07-10T14:46:32.804" v="278" actId="22"/>
          <ac:picMkLst>
            <pc:docMk/>
            <pc:sldMk cId="1092283949" sldId="550145690"/>
            <ac:picMk id="3" creationId="{8F8D42EB-37FA-FDA0-7D6D-D149689E808B}"/>
          </ac:picMkLst>
        </pc:picChg>
      </pc:sldChg>
      <pc:sldChg chg="modSp mod">
        <pc:chgData name="Grinaldo Oliveira" userId="fb526b7e1b4f0f64" providerId="LiveId" clId="{50D20D9B-0F1D-4B76-ADB2-C6148F7BD36D}" dt="2025-07-10T14:33:24.932" v="93" actId="20577"/>
        <pc:sldMkLst>
          <pc:docMk/>
          <pc:sldMk cId="2040869729" sldId="550145692"/>
        </pc:sldMkLst>
        <pc:spChg chg="mod">
          <ac:chgData name="Grinaldo Oliveira" userId="fb526b7e1b4f0f64" providerId="LiveId" clId="{50D20D9B-0F1D-4B76-ADB2-C6148F7BD36D}" dt="2025-07-10T14:33:24.932" v="93" actId="20577"/>
          <ac:spMkLst>
            <pc:docMk/>
            <pc:sldMk cId="2040869729" sldId="550145692"/>
            <ac:spMk id="4" creationId="{2A28FD15-ED9B-AD39-C244-2E62D49DE432}"/>
          </ac:spMkLst>
        </pc:spChg>
      </pc:sldChg>
      <pc:sldChg chg="delSp modSp add mod setBg delDesignElem">
        <pc:chgData name="Grinaldo Oliveira" userId="fb526b7e1b4f0f64" providerId="LiveId" clId="{50D20D9B-0F1D-4B76-ADB2-C6148F7BD36D}" dt="2025-07-10T14:56:20.574" v="334" actId="20577"/>
        <pc:sldMkLst>
          <pc:docMk/>
          <pc:sldMk cId="3965668748" sldId="550145693"/>
        </pc:sldMkLst>
        <pc:spChg chg="mod">
          <ac:chgData name="Grinaldo Oliveira" userId="fb526b7e1b4f0f64" providerId="LiveId" clId="{50D20D9B-0F1D-4B76-ADB2-C6148F7BD36D}" dt="2025-07-10T14:56:20.574" v="334" actId="20577"/>
          <ac:spMkLst>
            <pc:docMk/>
            <pc:sldMk cId="3965668748" sldId="550145693"/>
            <ac:spMk id="4" creationId="{15FE116C-A7FA-A1DB-C5E1-4F64FF806542}"/>
          </ac:spMkLst>
        </pc:spChg>
        <pc:spChg chg="del">
          <ac:chgData name="Grinaldo Oliveira" userId="fb526b7e1b4f0f64" providerId="LiveId" clId="{50D20D9B-0F1D-4B76-ADB2-C6148F7BD36D}" dt="2025-07-10T14:11:39.763" v="17"/>
          <ac:spMkLst>
            <pc:docMk/>
            <pc:sldMk cId="3965668748" sldId="550145693"/>
            <ac:spMk id="9" creationId="{30CC81E7-6FD1-3878-360E-0C659ADE1917}"/>
          </ac:spMkLst>
        </pc:spChg>
        <pc:spChg chg="del">
          <ac:chgData name="Grinaldo Oliveira" userId="fb526b7e1b4f0f64" providerId="LiveId" clId="{50D20D9B-0F1D-4B76-ADB2-C6148F7BD36D}" dt="2025-07-10T14:11:39.763" v="17"/>
          <ac:spMkLst>
            <pc:docMk/>
            <pc:sldMk cId="3965668748" sldId="550145693"/>
            <ac:spMk id="11" creationId="{774ED051-B6A6-996E-E0A3-E87D488F1200}"/>
          </ac:spMkLst>
        </pc:spChg>
        <pc:spChg chg="del">
          <ac:chgData name="Grinaldo Oliveira" userId="fb526b7e1b4f0f64" providerId="LiveId" clId="{50D20D9B-0F1D-4B76-ADB2-C6148F7BD36D}" dt="2025-07-10T14:11:39.763" v="17"/>
          <ac:spMkLst>
            <pc:docMk/>
            <pc:sldMk cId="3965668748" sldId="550145693"/>
            <ac:spMk id="13" creationId="{C20A7548-3078-245C-4265-F7E094BFD210}"/>
          </ac:spMkLst>
        </pc:spChg>
        <pc:cxnChg chg="del">
          <ac:chgData name="Grinaldo Oliveira" userId="fb526b7e1b4f0f64" providerId="LiveId" clId="{50D20D9B-0F1D-4B76-ADB2-C6148F7BD36D}" dt="2025-07-10T14:11:39.763" v="17"/>
          <ac:cxnSpMkLst>
            <pc:docMk/>
            <pc:sldMk cId="3965668748" sldId="550145693"/>
            <ac:cxnSpMk id="15" creationId="{A54E151F-8CAA-CEFE-6F8D-5532B980372A}"/>
          </ac:cxnSpMkLst>
        </pc:cxnChg>
      </pc:sldChg>
      <pc:sldChg chg="addSp delSp modSp new mod setBg">
        <pc:chgData name="Grinaldo Oliveira" userId="fb526b7e1b4f0f64" providerId="LiveId" clId="{50D20D9B-0F1D-4B76-ADB2-C6148F7BD36D}" dt="2025-07-10T14:17:59.503" v="44" actId="1076"/>
        <pc:sldMkLst>
          <pc:docMk/>
          <pc:sldMk cId="4078720210" sldId="550145694"/>
        </pc:sldMkLst>
        <pc:spChg chg="mod">
          <ac:chgData name="Grinaldo Oliveira" userId="fb526b7e1b4f0f64" providerId="LiveId" clId="{50D20D9B-0F1D-4B76-ADB2-C6148F7BD36D}" dt="2025-07-10T14:17:45.761" v="41" actId="26606"/>
          <ac:spMkLst>
            <pc:docMk/>
            <pc:sldMk cId="4078720210" sldId="550145694"/>
            <ac:spMk id="2" creationId="{4E2013C0-D4F1-5EBF-B205-533F97944AE2}"/>
          </ac:spMkLst>
        </pc:spChg>
        <pc:spChg chg="del">
          <ac:chgData name="Grinaldo Oliveira" userId="fb526b7e1b4f0f64" providerId="LiveId" clId="{50D20D9B-0F1D-4B76-ADB2-C6148F7BD36D}" dt="2025-07-10T14:17:17.993" v="28" actId="22"/>
          <ac:spMkLst>
            <pc:docMk/>
            <pc:sldMk cId="4078720210" sldId="550145694"/>
            <ac:spMk id="3" creationId="{6ED812CA-DFA3-B3E4-2137-22D0E923C980}"/>
          </ac:spMkLst>
        </pc:spChg>
        <pc:spChg chg="add del mod">
          <ac:chgData name="Grinaldo Oliveira" userId="fb526b7e1b4f0f64" providerId="LiveId" clId="{50D20D9B-0F1D-4B76-ADB2-C6148F7BD36D}" dt="2025-07-10T14:17:34.286" v="37" actId="22"/>
          <ac:spMkLst>
            <pc:docMk/>
            <pc:sldMk cId="4078720210" sldId="550145694"/>
            <ac:spMk id="7" creationId="{F5F1A00B-92DB-2A5B-3B2E-25FE3149397D}"/>
          </ac:spMkLst>
        </pc:spChg>
        <pc:spChg chg="add del">
          <ac:chgData name="Grinaldo Oliveira" userId="fb526b7e1b4f0f64" providerId="LiveId" clId="{50D20D9B-0F1D-4B76-ADB2-C6148F7BD36D}" dt="2025-07-10T14:17:45.761" v="40" actId="26606"/>
          <ac:spMkLst>
            <pc:docMk/>
            <pc:sldMk cId="4078720210" sldId="550145694"/>
            <ac:spMk id="16" creationId="{6753252F-4873-4F63-801D-CC719279A7D5}"/>
          </ac:spMkLst>
        </pc:spChg>
        <pc:spChg chg="add del">
          <ac:chgData name="Grinaldo Oliveira" userId="fb526b7e1b4f0f64" providerId="LiveId" clId="{50D20D9B-0F1D-4B76-ADB2-C6148F7BD36D}" dt="2025-07-10T14:17:45.761" v="40" actId="26606"/>
          <ac:spMkLst>
            <pc:docMk/>
            <pc:sldMk cId="4078720210" sldId="550145694"/>
            <ac:spMk id="18" creationId="{047C8CCB-F95D-4249-92DD-651249D3535A}"/>
          </ac:spMkLst>
        </pc:spChg>
        <pc:spChg chg="add">
          <ac:chgData name="Grinaldo Oliveira" userId="fb526b7e1b4f0f64" providerId="LiveId" clId="{50D20D9B-0F1D-4B76-ADB2-C6148F7BD36D}" dt="2025-07-10T14:17:45.761" v="41" actId="26606"/>
          <ac:spMkLst>
            <pc:docMk/>
            <pc:sldMk cId="4078720210" sldId="550145694"/>
            <ac:spMk id="20" creationId="{A4AC5506-6312-4701-8D3C-40187889A947}"/>
          </ac:spMkLst>
        </pc:spChg>
        <pc:picChg chg="add del mod ord">
          <ac:chgData name="Grinaldo Oliveira" userId="fb526b7e1b4f0f64" providerId="LiveId" clId="{50D20D9B-0F1D-4B76-ADB2-C6148F7BD36D}" dt="2025-07-10T14:17:25.098" v="30" actId="478"/>
          <ac:picMkLst>
            <pc:docMk/>
            <pc:sldMk cId="4078720210" sldId="550145694"/>
            <ac:picMk id="5" creationId="{E74FDF2C-3897-59CD-165C-FF5AC47D749E}"/>
          </ac:picMkLst>
        </pc:picChg>
        <pc:picChg chg="add del mod">
          <ac:chgData name="Grinaldo Oliveira" userId="fb526b7e1b4f0f64" providerId="LiveId" clId="{50D20D9B-0F1D-4B76-ADB2-C6148F7BD36D}" dt="2025-07-10T14:17:31.766" v="35" actId="22"/>
          <ac:picMkLst>
            <pc:docMk/>
            <pc:sldMk cId="4078720210" sldId="550145694"/>
            <ac:picMk id="9" creationId="{E5ADDE05-7603-C548-902F-5F9EE5F14CBC}"/>
          </ac:picMkLst>
        </pc:picChg>
        <pc:picChg chg="add mod ord">
          <ac:chgData name="Grinaldo Oliveira" userId="fb526b7e1b4f0f64" providerId="LiveId" clId="{50D20D9B-0F1D-4B76-ADB2-C6148F7BD36D}" dt="2025-07-10T14:17:59.503" v="44" actId="1076"/>
          <ac:picMkLst>
            <pc:docMk/>
            <pc:sldMk cId="4078720210" sldId="550145694"/>
            <ac:picMk id="11" creationId="{A3DE5B0D-0EF3-737A-787C-CC336839EFB0}"/>
          </ac:picMkLst>
        </pc:picChg>
      </pc:sldChg>
      <pc:sldChg chg="addSp delSp modSp new mod setBg">
        <pc:chgData name="Grinaldo Oliveira" userId="fb526b7e1b4f0f64" providerId="LiveId" clId="{50D20D9B-0F1D-4B76-ADB2-C6148F7BD36D}" dt="2025-07-10T14:32:38.060" v="86" actId="122"/>
        <pc:sldMkLst>
          <pc:docMk/>
          <pc:sldMk cId="3152348522" sldId="550145695"/>
        </pc:sldMkLst>
        <pc:spChg chg="mod">
          <ac:chgData name="Grinaldo Oliveira" userId="fb526b7e1b4f0f64" providerId="LiveId" clId="{50D20D9B-0F1D-4B76-ADB2-C6148F7BD36D}" dt="2025-07-10T14:32:38.060" v="86" actId="122"/>
          <ac:spMkLst>
            <pc:docMk/>
            <pc:sldMk cId="3152348522" sldId="550145695"/>
            <ac:spMk id="2" creationId="{F43D7E5D-AD5D-90B6-CCAE-AC82074057F1}"/>
          </ac:spMkLst>
        </pc:spChg>
        <pc:spChg chg="add del">
          <ac:chgData name="Grinaldo Oliveira" userId="fb526b7e1b4f0f64" providerId="LiveId" clId="{50D20D9B-0F1D-4B76-ADB2-C6148F7BD36D}" dt="2025-07-10T14:30:38.662" v="48"/>
          <ac:spMkLst>
            <pc:docMk/>
            <pc:sldMk cId="3152348522" sldId="550145695"/>
            <ac:spMk id="3" creationId="{15A9E76D-F14F-08D6-4033-CE45F1420D3A}"/>
          </ac:spMkLst>
        </pc:spChg>
        <pc:spChg chg="add del">
          <ac:chgData name="Grinaldo Oliveira" userId="fb526b7e1b4f0f64" providerId="LiveId" clId="{50D20D9B-0F1D-4B76-ADB2-C6148F7BD36D}" dt="2025-07-10T14:31:41.997" v="63" actId="26606"/>
          <ac:spMkLst>
            <pc:docMk/>
            <pc:sldMk cId="3152348522" sldId="550145695"/>
            <ac:spMk id="10" creationId="{A4AC5506-6312-4701-8D3C-40187889A947}"/>
          </ac:spMkLst>
        </pc:spChg>
        <pc:spChg chg="add del">
          <ac:chgData name="Grinaldo Oliveira" userId="fb526b7e1b4f0f64" providerId="LiveId" clId="{50D20D9B-0F1D-4B76-ADB2-C6148F7BD36D}" dt="2025-07-10T14:31:43.762" v="65" actId="26606"/>
          <ac:spMkLst>
            <pc:docMk/>
            <pc:sldMk cId="3152348522" sldId="550145695"/>
            <ac:spMk id="12" creationId="{A4AC5506-6312-4701-8D3C-40187889A947}"/>
          </ac:spMkLst>
        </pc:spChg>
        <pc:spChg chg="add del">
          <ac:chgData name="Grinaldo Oliveira" userId="fb526b7e1b4f0f64" providerId="LiveId" clId="{50D20D9B-0F1D-4B76-ADB2-C6148F7BD36D}" dt="2025-07-10T14:31:45.706" v="67" actId="26606"/>
          <ac:spMkLst>
            <pc:docMk/>
            <pc:sldMk cId="3152348522" sldId="550145695"/>
            <ac:spMk id="14" creationId="{A4AC5506-6312-4701-8D3C-40187889A947}"/>
          </ac:spMkLst>
        </pc:spChg>
        <pc:spChg chg="add del">
          <ac:chgData name="Grinaldo Oliveira" userId="fb526b7e1b4f0f64" providerId="LiveId" clId="{50D20D9B-0F1D-4B76-ADB2-C6148F7BD36D}" dt="2025-07-10T14:31:47.525" v="69" actId="26606"/>
          <ac:spMkLst>
            <pc:docMk/>
            <pc:sldMk cId="3152348522" sldId="550145695"/>
            <ac:spMk id="19" creationId="{5BF4DF2C-F028-4921-9C23-41303F650A62}"/>
          </ac:spMkLst>
        </pc:spChg>
        <pc:spChg chg="add del">
          <ac:chgData name="Grinaldo Oliveira" userId="fb526b7e1b4f0f64" providerId="LiveId" clId="{50D20D9B-0F1D-4B76-ADB2-C6148F7BD36D}" dt="2025-07-10T14:31:47.525" v="69" actId="26606"/>
          <ac:spMkLst>
            <pc:docMk/>
            <pc:sldMk cId="3152348522" sldId="550145695"/>
            <ac:spMk id="20" creationId="{158B3569-73B2-4D05-8E95-886A6EE17F1F}"/>
          </ac:spMkLst>
        </pc:spChg>
        <pc:spChg chg="add del">
          <ac:chgData name="Grinaldo Oliveira" userId="fb526b7e1b4f0f64" providerId="LiveId" clId="{50D20D9B-0F1D-4B76-ADB2-C6148F7BD36D}" dt="2025-07-10T14:31:52.261" v="71" actId="26606"/>
          <ac:spMkLst>
            <pc:docMk/>
            <pc:sldMk cId="3152348522" sldId="550145695"/>
            <ac:spMk id="23" creationId="{56E9B3E6-E277-4D68-BA48-9CB43FFBD6E2}"/>
          </ac:spMkLst>
        </pc:spChg>
        <pc:spChg chg="add del">
          <ac:chgData name="Grinaldo Oliveira" userId="fb526b7e1b4f0f64" providerId="LiveId" clId="{50D20D9B-0F1D-4B76-ADB2-C6148F7BD36D}" dt="2025-07-10T14:31:52.261" v="71" actId="26606"/>
          <ac:spMkLst>
            <pc:docMk/>
            <pc:sldMk cId="3152348522" sldId="550145695"/>
            <ac:spMk id="26" creationId="{D5B0017B-2ECA-49AF-B397-DC140825DF8D}"/>
          </ac:spMkLst>
        </pc:spChg>
        <pc:spChg chg="add del">
          <ac:chgData name="Grinaldo Oliveira" userId="fb526b7e1b4f0f64" providerId="LiveId" clId="{50D20D9B-0F1D-4B76-ADB2-C6148F7BD36D}" dt="2025-07-10T14:31:53.546" v="73" actId="26606"/>
          <ac:spMkLst>
            <pc:docMk/>
            <pc:sldMk cId="3152348522" sldId="550145695"/>
            <ac:spMk id="29" creationId="{9D8233B0-41B5-4D9A-AEEC-13DB66A8C9B5}"/>
          </ac:spMkLst>
        </pc:spChg>
        <pc:spChg chg="add del">
          <ac:chgData name="Grinaldo Oliveira" userId="fb526b7e1b4f0f64" providerId="LiveId" clId="{50D20D9B-0F1D-4B76-ADB2-C6148F7BD36D}" dt="2025-07-10T14:31:53.546" v="73" actId="26606"/>
          <ac:spMkLst>
            <pc:docMk/>
            <pc:sldMk cId="3152348522" sldId="550145695"/>
            <ac:spMk id="33" creationId="{E659831F-0D9A-4C63-9EBB-8435B85A440F}"/>
          </ac:spMkLst>
        </pc:spChg>
        <pc:spChg chg="add del">
          <ac:chgData name="Grinaldo Oliveira" userId="fb526b7e1b4f0f64" providerId="LiveId" clId="{50D20D9B-0F1D-4B76-ADB2-C6148F7BD36D}" dt="2025-07-10T14:31:55.376" v="75" actId="26606"/>
          <ac:spMkLst>
            <pc:docMk/>
            <pc:sldMk cId="3152348522" sldId="550145695"/>
            <ac:spMk id="35" creationId="{35DB3719-6FDC-4E5D-891D-FF40B7300F64}"/>
          </ac:spMkLst>
        </pc:spChg>
        <pc:spChg chg="add del">
          <ac:chgData name="Grinaldo Oliveira" userId="fb526b7e1b4f0f64" providerId="LiveId" clId="{50D20D9B-0F1D-4B76-ADB2-C6148F7BD36D}" dt="2025-07-10T14:31:55.376" v="75" actId="26606"/>
          <ac:spMkLst>
            <pc:docMk/>
            <pc:sldMk cId="3152348522" sldId="550145695"/>
            <ac:spMk id="36" creationId="{E0CBAC23-2E3F-4A90-BA59-F8299F6A5439}"/>
          </ac:spMkLst>
        </pc:spChg>
        <pc:spChg chg="add del">
          <ac:chgData name="Grinaldo Oliveira" userId="fb526b7e1b4f0f64" providerId="LiveId" clId="{50D20D9B-0F1D-4B76-ADB2-C6148F7BD36D}" dt="2025-07-10T14:32:03.592" v="77" actId="26606"/>
          <ac:spMkLst>
            <pc:docMk/>
            <pc:sldMk cId="3152348522" sldId="550145695"/>
            <ac:spMk id="38" creationId="{BACC6370-2D7E-4714-9D71-7542949D7D5D}"/>
          </ac:spMkLst>
        </pc:spChg>
        <pc:spChg chg="add del">
          <ac:chgData name="Grinaldo Oliveira" userId="fb526b7e1b4f0f64" providerId="LiveId" clId="{50D20D9B-0F1D-4B76-ADB2-C6148F7BD36D}" dt="2025-07-10T14:32:03.592" v="77" actId="26606"/>
          <ac:spMkLst>
            <pc:docMk/>
            <pc:sldMk cId="3152348522" sldId="550145695"/>
            <ac:spMk id="39" creationId="{F68B3F68-107C-434F-AA38-110D5EA91B85}"/>
          </ac:spMkLst>
        </pc:spChg>
        <pc:spChg chg="add del">
          <ac:chgData name="Grinaldo Oliveira" userId="fb526b7e1b4f0f64" providerId="LiveId" clId="{50D20D9B-0F1D-4B76-ADB2-C6148F7BD36D}" dt="2025-07-10T14:32:03.592" v="77" actId="26606"/>
          <ac:spMkLst>
            <pc:docMk/>
            <pc:sldMk cId="3152348522" sldId="550145695"/>
            <ac:spMk id="40" creationId="{AAD0DBB9-1A4B-4391-81D4-CB19F9AB918A}"/>
          </ac:spMkLst>
        </pc:spChg>
        <pc:spChg chg="add del">
          <ac:chgData name="Grinaldo Oliveira" userId="fb526b7e1b4f0f64" providerId="LiveId" clId="{50D20D9B-0F1D-4B76-ADB2-C6148F7BD36D}" dt="2025-07-10T14:32:03.592" v="77" actId="26606"/>
          <ac:spMkLst>
            <pc:docMk/>
            <pc:sldMk cId="3152348522" sldId="550145695"/>
            <ac:spMk id="41" creationId="{063BBA22-50EA-4C4D-BE05-F1CE4E63AA56}"/>
          </ac:spMkLst>
        </pc:spChg>
        <pc:spChg chg="add del">
          <ac:chgData name="Grinaldo Oliveira" userId="fb526b7e1b4f0f64" providerId="LiveId" clId="{50D20D9B-0F1D-4B76-ADB2-C6148F7BD36D}" dt="2025-07-10T14:32:07.700" v="79" actId="26606"/>
          <ac:spMkLst>
            <pc:docMk/>
            <pc:sldMk cId="3152348522" sldId="550145695"/>
            <ac:spMk id="43" creationId="{A4AC5506-6312-4701-8D3C-40187889A947}"/>
          </ac:spMkLst>
        </pc:spChg>
        <pc:spChg chg="add">
          <ac:chgData name="Grinaldo Oliveira" userId="fb526b7e1b4f0f64" providerId="LiveId" clId="{50D20D9B-0F1D-4B76-ADB2-C6148F7BD36D}" dt="2025-07-10T14:32:07.742" v="80" actId="26606"/>
          <ac:spMkLst>
            <pc:docMk/>
            <pc:sldMk cId="3152348522" sldId="550145695"/>
            <ac:spMk id="45" creationId="{BACC6370-2D7E-4714-9D71-7542949D7D5D}"/>
          </ac:spMkLst>
        </pc:spChg>
        <pc:spChg chg="add">
          <ac:chgData name="Grinaldo Oliveira" userId="fb526b7e1b4f0f64" providerId="LiveId" clId="{50D20D9B-0F1D-4B76-ADB2-C6148F7BD36D}" dt="2025-07-10T14:32:07.742" v="80" actId="26606"/>
          <ac:spMkLst>
            <pc:docMk/>
            <pc:sldMk cId="3152348522" sldId="550145695"/>
            <ac:spMk id="46" creationId="{F68B3F68-107C-434F-AA38-110D5EA91B85}"/>
          </ac:spMkLst>
        </pc:spChg>
        <pc:spChg chg="add">
          <ac:chgData name="Grinaldo Oliveira" userId="fb526b7e1b4f0f64" providerId="LiveId" clId="{50D20D9B-0F1D-4B76-ADB2-C6148F7BD36D}" dt="2025-07-10T14:32:07.742" v="80" actId="26606"/>
          <ac:spMkLst>
            <pc:docMk/>
            <pc:sldMk cId="3152348522" sldId="550145695"/>
            <ac:spMk id="47" creationId="{AAD0DBB9-1A4B-4391-81D4-CB19F9AB918A}"/>
          </ac:spMkLst>
        </pc:spChg>
        <pc:spChg chg="add">
          <ac:chgData name="Grinaldo Oliveira" userId="fb526b7e1b4f0f64" providerId="LiveId" clId="{50D20D9B-0F1D-4B76-ADB2-C6148F7BD36D}" dt="2025-07-10T14:32:07.742" v="80" actId="26606"/>
          <ac:spMkLst>
            <pc:docMk/>
            <pc:sldMk cId="3152348522" sldId="550145695"/>
            <ac:spMk id="48" creationId="{063BBA22-50EA-4C4D-BE05-F1CE4E63AA56}"/>
          </ac:spMkLst>
        </pc:spChg>
        <pc:grpChg chg="add del">
          <ac:chgData name="Grinaldo Oliveira" userId="fb526b7e1b4f0f64" providerId="LiveId" clId="{50D20D9B-0F1D-4B76-ADB2-C6148F7BD36D}" dt="2025-07-10T14:31:47.525" v="69" actId="26606"/>
          <ac:grpSpMkLst>
            <pc:docMk/>
            <pc:sldMk cId="3152348522" sldId="550145695"/>
            <ac:grpSpMk id="16" creationId="{892B7B61-D701-474B-AE8F-EA238B550A78}"/>
          </ac:grpSpMkLst>
        </pc:grpChg>
        <pc:grpChg chg="add del">
          <ac:chgData name="Grinaldo Oliveira" userId="fb526b7e1b4f0f64" providerId="LiveId" clId="{50D20D9B-0F1D-4B76-ADB2-C6148F7BD36D}" dt="2025-07-10T14:31:52.261" v="71" actId="26606"/>
          <ac:grpSpMkLst>
            <pc:docMk/>
            <pc:sldMk cId="3152348522" sldId="550145695"/>
            <ac:grpSpMk id="24" creationId="{AE1C45F0-260A-458C-96ED-C1F6D2151219}"/>
          </ac:grpSpMkLst>
        </pc:grpChg>
        <pc:grpChg chg="add del">
          <ac:chgData name="Grinaldo Oliveira" userId="fb526b7e1b4f0f64" providerId="LiveId" clId="{50D20D9B-0F1D-4B76-ADB2-C6148F7BD36D}" dt="2025-07-10T14:31:53.546" v="73" actId="26606"/>
          <ac:grpSpMkLst>
            <pc:docMk/>
            <pc:sldMk cId="3152348522" sldId="550145695"/>
            <ac:grpSpMk id="30" creationId="{28FAF094-D087-493F-8DF9-A486C2D6BBAA}"/>
          </ac:grpSpMkLst>
        </pc:grpChg>
        <pc:graphicFrameChg chg="add mod">
          <ac:chgData name="Grinaldo Oliveira" userId="fb526b7e1b4f0f64" providerId="LiveId" clId="{50D20D9B-0F1D-4B76-ADB2-C6148F7BD36D}" dt="2025-07-10T14:30:25.563" v="47"/>
          <ac:graphicFrameMkLst>
            <pc:docMk/>
            <pc:sldMk cId="3152348522" sldId="550145695"/>
            <ac:graphicFrameMk id="4" creationId="{8D8FBF2B-F209-5EC1-8F3E-891E35668D59}"/>
          </ac:graphicFrameMkLst>
        </pc:graphicFrameChg>
        <pc:graphicFrameChg chg="add mod modGraphic">
          <ac:chgData name="Grinaldo Oliveira" userId="fb526b7e1b4f0f64" providerId="LiveId" clId="{50D20D9B-0F1D-4B76-ADB2-C6148F7BD36D}" dt="2025-07-10T14:32:25.457" v="84" actId="14100"/>
          <ac:graphicFrameMkLst>
            <pc:docMk/>
            <pc:sldMk cId="3152348522" sldId="550145695"/>
            <ac:graphicFrameMk id="5" creationId="{F2F513EE-7BE6-61CE-DF0C-77E29439DEBD}"/>
          </ac:graphicFrameMkLst>
        </pc:graphicFrameChg>
        <pc:cxnChg chg="add del">
          <ac:chgData name="Grinaldo Oliveira" userId="fb526b7e1b4f0f64" providerId="LiveId" clId="{50D20D9B-0F1D-4B76-ADB2-C6148F7BD36D}" dt="2025-07-10T14:31:47.525" v="69" actId="26606"/>
          <ac:cxnSpMkLst>
            <pc:docMk/>
            <pc:sldMk cId="3152348522" sldId="550145695"/>
            <ac:cxnSpMk id="21" creationId="{56020367-4FD5-4596-8E10-C5F095CD8DBF}"/>
          </ac:cxnSpMkLst>
        </pc:cxnChg>
        <pc:cxnChg chg="add del">
          <ac:chgData name="Grinaldo Oliveira" userId="fb526b7e1b4f0f64" providerId="LiveId" clId="{50D20D9B-0F1D-4B76-ADB2-C6148F7BD36D}" dt="2025-07-10T14:31:52.261" v="71" actId="26606"/>
          <ac:cxnSpMkLst>
            <pc:docMk/>
            <pc:sldMk cId="3152348522" sldId="550145695"/>
            <ac:cxnSpMk id="27" creationId="{6CF1BAF6-AD41-4082-B212-8A1F9A2E8779}"/>
          </ac:cxnSpMkLst>
        </pc:cxnChg>
      </pc:sldChg>
      <pc:sldChg chg="addSp delSp modSp new mod setBg">
        <pc:chgData name="Grinaldo Oliveira" userId="fb526b7e1b4f0f64" providerId="LiveId" clId="{50D20D9B-0F1D-4B76-ADB2-C6148F7BD36D}" dt="2025-07-10T14:39:55.636" v="136" actId="26606"/>
        <pc:sldMkLst>
          <pc:docMk/>
          <pc:sldMk cId="2779405965" sldId="550145696"/>
        </pc:sldMkLst>
        <pc:spChg chg="mod">
          <ac:chgData name="Grinaldo Oliveira" userId="fb526b7e1b4f0f64" providerId="LiveId" clId="{50D20D9B-0F1D-4B76-ADB2-C6148F7BD36D}" dt="2025-07-10T14:39:55.636" v="136" actId="26606"/>
          <ac:spMkLst>
            <pc:docMk/>
            <pc:sldMk cId="2779405965" sldId="550145696"/>
            <ac:spMk id="2" creationId="{EC198FC2-018D-7176-856F-0B3BAE1DD180}"/>
          </ac:spMkLst>
        </pc:spChg>
        <pc:spChg chg="del">
          <ac:chgData name="Grinaldo Oliveira" userId="fb526b7e1b4f0f64" providerId="LiveId" clId="{50D20D9B-0F1D-4B76-ADB2-C6148F7BD36D}" dt="2025-07-10T14:39:49.933" v="135" actId="478"/>
          <ac:spMkLst>
            <pc:docMk/>
            <pc:sldMk cId="2779405965" sldId="550145696"/>
            <ac:spMk id="3" creationId="{E76EB9A3-C3AE-0AC7-CBE4-BEE5C303741C}"/>
          </ac:spMkLst>
        </pc:spChg>
        <pc:spChg chg="add">
          <ac:chgData name="Grinaldo Oliveira" userId="fb526b7e1b4f0f64" providerId="LiveId" clId="{50D20D9B-0F1D-4B76-ADB2-C6148F7BD36D}" dt="2025-07-10T14:39:55.636" v="136" actId="26606"/>
          <ac:spMkLst>
            <pc:docMk/>
            <pc:sldMk cId="2779405965" sldId="550145696"/>
            <ac:spMk id="7" creationId="{4522B21E-B2B9-4C72-9A71-C87EFD137480}"/>
          </ac:spMkLst>
        </pc:spChg>
        <pc:spChg chg="add">
          <ac:chgData name="Grinaldo Oliveira" userId="fb526b7e1b4f0f64" providerId="LiveId" clId="{50D20D9B-0F1D-4B76-ADB2-C6148F7BD36D}" dt="2025-07-10T14:39:55.636" v="136" actId="26606"/>
          <ac:spMkLst>
            <pc:docMk/>
            <pc:sldMk cId="2779405965" sldId="550145696"/>
            <ac:spMk id="9" creationId="{5EB7D2A2-F448-44D4-938C-DC84CBCB3B1E}"/>
          </ac:spMkLst>
        </pc:spChg>
        <pc:spChg chg="add">
          <ac:chgData name="Grinaldo Oliveira" userId="fb526b7e1b4f0f64" providerId="LiveId" clId="{50D20D9B-0F1D-4B76-ADB2-C6148F7BD36D}" dt="2025-07-10T14:39:55.636" v="136" actId="26606"/>
          <ac:spMkLst>
            <pc:docMk/>
            <pc:sldMk cId="2779405965" sldId="550145696"/>
            <ac:spMk id="11" creationId="{871AEA07-1E14-44B4-8E55-64EF049CD66F}"/>
          </ac:spMkLst>
        </pc:spChg>
        <pc:cxnChg chg="add">
          <ac:chgData name="Grinaldo Oliveira" userId="fb526b7e1b4f0f64" providerId="LiveId" clId="{50D20D9B-0F1D-4B76-ADB2-C6148F7BD36D}" dt="2025-07-10T14:39:55.636" v="136" actId="26606"/>
          <ac:cxnSpMkLst>
            <pc:docMk/>
            <pc:sldMk cId="2779405965" sldId="550145696"/>
            <ac:cxnSpMk id="13" creationId="{F7C8EA93-3210-4C62-99E9-153C275E3A87}"/>
          </ac:cxnSpMkLst>
        </pc:cxnChg>
      </pc:sldChg>
      <pc:sldChg chg="addSp delSp add del setBg delDesignElem">
        <pc:chgData name="Grinaldo Oliveira" userId="fb526b7e1b4f0f64" providerId="LiveId" clId="{50D20D9B-0F1D-4B76-ADB2-C6148F7BD36D}" dt="2025-07-10T14:33:57.308" v="96"/>
        <pc:sldMkLst>
          <pc:docMk/>
          <pc:sldMk cId="3458604658" sldId="550145696"/>
        </pc:sldMkLst>
        <pc:spChg chg="add del">
          <ac:chgData name="Grinaldo Oliveira" userId="fb526b7e1b4f0f64" providerId="LiveId" clId="{50D20D9B-0F1D-4B76-ADB2-C6148F7BD36D}" dt="2025-07-10T14:33:57.308" v="96"/>
          <ac:spMkLst>
            <pc:docMk/>
            <pc:sldMk cId="3458604658" sldId="550145696"/>
            <ac:spMk id="9" creationId="{A63A6ADE-44DD-C583-CEE0-817C905197D6}"/>
          </ac:spMkLst>
        </pc:spChg>
        <pc:spChg chg="add del">
          <ac:chgData name="Grinaldo Oliveira" userId="fb526b7e1b4f0f64" providerId="LiveId" clId="{50D20D9B-0F1D-4B76-ADB2-C6148F7BD36D}" dt="2025-07-10T14:33:57.308" v="96"/>
          <ac:spMkLst>
            <pc:docMk/>
            <pc:sldMk cId="3458604658" sldId="550145696"/>
            <ac:spMk id="11" creationId="{26C3092E-A312-A244-9B3D-A20CD343CE70}"/>
          </ac:spMkLst>
        </pc:spChg>
        <pc:spChg chg="add del">
          <ac:chgData name="Grinaldo Oliveira" userId="fb526b7e1b4f0f64" providerId="LiveId" clId="{50D20D9B-0F1D-4B76-ADB2-C6148F7BD36D}" dt="2025-07-10T14:33:57.308" v="96"/>
          <ac:spMkLst>
            <pc:docMk/>
            <pc:sldMk cId="3458604658" sldId="550145696"/>
            <ac:spMk id="13" creationId="{5B4E35BF-AACB-9851-0BC4-6AB4FFF3281C}"/>
          </ac:spMkLst>
        </pc:spChg>
        <pc:cxnChg chg="add del">
          <ac:chgData name="Grinaldo Oliveira" userId="fb526b7e1b4f0f64" providerId="LiveId" clId="{50D20D9B-0F1D-4B76-ADB2-C6148F7BD36D}" dt="2025-07-10T14:33:57.308" v="96"/>
          <ac:cxnSpMkLst>
            <pc:docMk/>
            <pc:sldMk cId="3458604658" sldId="550145696"/>
            <ac:cxnSpMk id="15" creationId="{DEBDF65F-89FE-60B9-6301-F882DB100369}"/>
          </ac:cxnSpMkLst>
        </pc:cxnChg>
      </pc:sldChg>
      <pc:sldChg chg="addSp delSp modSp new mod setBg modClrScheme chgLayout">
        <pc:chgData name="Grinaldo Oliveira" userId="fb526b7e1b4f0f64" providerId="LiveId" clId="{50D20D9B-0F1D-4B76-ADB2-C6148F7BD36D}" dt="2025-07-10T14:40:43.308" v="212" actId="26606"/>
        <pc:sldMkLst>
          <pc:docMk/>
          <pc:sldMk cId="1816690806" sldId="550145697"/>
        </pc:sldMkLst>
        <pc:spChg chg="del mod ord">
          <ac:chgData name="Grinaldo Oliveira" userId="fb526b7e1b4f0f64" providerId="LiveId" clId="{50D20D9B-0F1D-4B76-ADB2-C6148F7BD36D}" dt="2025-07-10T14:40:12.883" v="138" actId="700"/>
          <ac:spMkLst>
            <pc:docMk/>
            <pc:sldMk cId="1816690806" sldId="550145697"/>
            <ac:spMk id="2" creationId="{880ADD00-16F8-2A34-5694-359FAF6F778A}"/>
          </ac:spMkLst>
        </pc:spChg>
        <pc:spChg chg="del mod ord">
          <ac:chgData name="Grinaldo Oliveira" userId="fb526b7e1b4f0f64" providerId="LiveId" clId="{50D20D9B-0F1D-4B76-ADB2-C6148F7BD36D}" dt="2025-07-10T14:40:12.883" v="138" actId="700"/>
          <ac:spMkLst>
            <pc:docMk/>
            <pc:sldMk cId="1816690806" sldId="550145697"/>
            <ac:spMk id="3" creationId="{9D928D06-554D-7B8D-2377-9645E09DFBA2}"/>
          </ac:spMkLst>
        </pc:spChg>
        <pc:spChg chg="add mod ord">
          <ac:chgData name="Grinaldo Oliveira" userId="fb526b7e1b4f0f64" providerId="LiveId" clId="{50D20D9B-0F1D-4B76-ADB2-C6148F7BD36D}" dt="2025-07-10T14:40:43.308" v="212" actId="26606"/>
          <ac:spMkLst>
            <pc:docMk/>
            <pc:sldMk cId="1816690806" sldId="550145697"/>
            <ac:spMk id="4" creationId="{09F2978E-FDB6-E5F6-00CE-B83799F3058D}"/>
          </ac:spMkLst>
        </pc:spChg>
        <pc:spChg chg="add del mod ord">
          <ac:chgData name="Grinaldo Oliveira" userId="fb526b7e1b4f0f64" providerId="LiveId" clId="{50D20D9B-0F1D-4B76-ADB2-C6148F7BD36D}" dt="2025-07-10T14:40:36.734" v="211" actId="478"/>
          <ac:spMkLst>
            <pc:docMk/>
            <pc:sldMk cId="1816690806" sldId="550145697"/>
            <ac:spMk id="5" creationId="{56535190-97CB-9652-B0CD-1F0F96102442}"/>
          </ac:spMkLst>
        </pc:spChg>
        <pc:spChg chg="add">
          <ac:chgData name="Grinaldo Oliveira" userId="fb526b7e1b4f0f64" providerId="LiveId" clId="{50D20D9B-0F1D-4B76-ADB2-C6148F7BD36D}" dt="2025-07-10T14:40:43.308" v="212" actId="26606"/>
          <ac:spMkLst>
            <pc:docMk/>
            <pc:sldMk cId="1816690806" sldId="550145697"/>
            <ac:spMk id="9" creationId="{4522B21E-B2B9-4C72-9A71-C87EFD137480}"/>
          </ac:spMkLst>
        </pc:spChg>
        <pc:spChg chg="add">
          <ac:chgData name="Grinaldo Oliveira" userId="fb526b7e1b4f0f64" providerId="LiveId" clId="{50D20D9B-0F1D-4B76-ADB2-C6148F7BD36D}" dt="2025-07-10T14:40:43.308" v="212" actId="26606"/>
          <ac:spMkLst>
            <pc:docMk/>
            <pc:sldMk cId="1816690806" sldId="550145697"/>
            <ac:spMk id="11" creationId="{5EB7D2A2-F448-44D4-938C-DC84CBCB3B1E}"/>
          </ac:spMkLst>
        </pc:spChg>
        <pc:spChg chg="add">
          <ac:chgData name="Grinaldo Oliveira" userId="fb526b7e1b4f0f64" providerId="LiveId" clId="{50D20D9B-0F1D-4B76-ADB2-C6148F7BD36D}" dt="2025-07-10T14:40:43.308" v="212" actId="26606"/>
          <ac:spMkLst>
            <pc:docMk/>
            <pc:sldMk cId="1816690806" sldId="550145697"/>
            <ac:spMk id="13" creationId="{871AEA07-1E14-44B4-8E55-64EF049CD66F}"/>
          </ac:spMkLst>
        </pc:spChg>
        <pc:cxnChg chg="add">
          <ac:chgData name="Grinaldo Oliveira" userId="fb526b7e1b4f0f64" providerId="LiveId" clId="{50D20D9B-0F1D-4B76-ADB2-C6148F7BD36D}" dt="2025-07-10T14:40:43.308" v="212" actId="26606"/>
          <ac:cxnSpMkLst>
            <pc:docMk/>
            <pc:sldMk cId="1816690806" sldId="550145697"/>
            <ac:cxnSpMk id="15" creationId="{F7C8EA93-3210-4C62-99E9-153C275E3A87}"/>
          </ac:cxnSpMkLst>
        </pc:cxnChg>
      </pc:sldChg>
      <pc:sldChg chg="addSp delSp modSp add mod setBg delDesignElem">
        <pc:chgData name="Grinaldo Oliveira" userId="fb526b7e1b4f0f64" providerId="LiveId" clId="{50D20D9B-0F1D-4B76-ADB2-C6148F7BD36D}" dt="2025-07-10T14:43:42.316" v="273" actId="26606"/>
        <pc:sldMkLst>
          <pc:docMk/>
          <pc:sldMk cId="3127729506" sldId="550145698"/>
        </pc:sldMkLst>
        <pc:spChg chg="mod">
          <ac:chgData name="Grinaldo Oliveira" userId="fb526b7e1b4f0f64" providerId="LiveId" clId="{50D20D9B-0F1D-4B76-ADB2-C6148F7BD36D}" dt="2025-07-10T14:43:42.316" v="273" actId="26606"/>
          <ac:spMkLst>
            <pc:docMk/>
            <pc:sldMk cId="3127729506" sldId="550145698"/>
            <ac:spMk id="4" creationId="{C717E10C-0264-38B0-9825-A5C7D4C8FD70}"/>
          </ac:spMkLst>
        </pc:spChg>
        <pc:spChg chg="add">
          <ac:chgData name="Grinaldo Oliveira" userId="fb526b7e1b4f0f64" providerId="LiveId" clId="{50D20D9B-0F1D-4B76-ADB2-C6148F7BD36D}" dt="2025-07-10T14:43:42.316" v="273" actId="26606"/>
          <ac:spMkLst>
            <pc:docMk/>
            <pc:sldMk cId="3127729506" sldId="550145698"/>
            <ac:spMk id="6" creationId="{4522B21E-B2B9-4C72-9A71-C87EFD137480}"/>
          </ac:spMkLst>
        </pc:spChg>
        <pc:spChg chg="add">
          <ac:chgData name="Grinaldo Oliveira" userId="fb526b7e1b4f0f64" providerId="LiveId" clId="{50D20D9B-0F1D-4B76-ADB2-C6148F7BD36D}" dt="2025-07-10T14:43:42.316" v="273" actId="26606"/>
          <ac:spMkLst>
            <pc:docMk/>
            <pc:sldMk cId="3127729506" sldId="550145698"/>
            <ac:spMk id="7" creationId="{5EB7D2A2-F448-44D4-938C-DC84CBCB3B1E}"/>
          </ac:spMkLst>
        </pc:spChg>
        <pc:spChg chg="add">
          <ac:chgData name="Grinaldo Oliveira" userId="fb526b7e1b4f0f64" providerId="LiveId" clId="{50D20D9B-0F1D-4B76-ADB2-C6148F7BD36D}" dt="2025-07-10T14:43:42.316" v="273" actId="26606"/>
          <ac:spMkLst>
            <pc:docMk/>
            <pc:sldMk cId="3127729506" sldId="550145698"/>
            <ac:spMk id="8" creationId="{871AEA07-1E14-44B4-8E55-64EF049CD66F}"/>
          </ac:spMkLst>
        </pc:spChg>
        <pc:spChg chg="del">
          <ac:chgData name="Grinaldo Oliveira" userId="fb526b7e1b4f0f64" providerId="LiveId" clId="{50D20D9B-0F1D-4B76-ADB2-C6148F7BD36D}" dt="2025-07-10T14:43:19.166" v="226"/>
          <ac:spMkLst>
            <pc:docMk/>
            <pc:sldMk cId="3127729506" sldId="550145698"/>
            <ac:spMk id="9" creationId="{4488971B-2818-A1E5-6497-1143637ACBC1}"/>
          </ac:spMkLst>
        </pc:spChg>
        <pc:spChg chg="del">
          <ac:chgData name="Grinaldo Oliveira" userId="fb526b7e1b4f0f64" providerId="LiveId" clId="{50D20D9B-0F1D-4B76-ADB2-C6148F7BD36D}" dt="2025-07-10T14:43:19.166" v="226"/>
          <ac:spMkLst>
            <pc:docMk/>
            <pc:sldMk cId="3127729506" sldId="550145698"/>
            <ac:spMk id="11" creationId="{98654B5F-67E5-47D7-C81F-B158FC3F2F09}"/>
          </ac:spMkLst>
        </pc:spChg>
        <pc:spChg chg="del">
          <ac:chgData name="Grinaldo Oliveira" userId="fb526b7e1b4f0f64" providerId="LiveId" clId="{50D20D9B-0F1D-4B76-ADB2-C6148F7BD36D}" dt="2025-07-10T14:43:19.166" v="226"/>
          <ac:spMkLst>
            <pc:docMk/>
            <pc:sldMk cId="3127729506" sldId="550145698"/>
            <ac:spMk id="13" creationId="{31492BFB-3336-F929-310B-C37E17419642}"/>
          </ac:spMkLst>
        </pc:spChg>
        <pc:cxnChg chg="add">
          <ac:chgData name="Grinaldo Oliveira" userId="fb526b7e1b4f0f64" providerId="LiveId" clId="{50D20D9B-0F1D-4B76-ADB2-C6148F7BD36D}" dt="2025-07-10T14:43:42.316" v="273" actId="26606"/>
          <ac:cxnSpMkLst>
            <pc:docMk/>
            <pc:sldMk cId="3127729506" sldId="550145698"/>
            <ac:cxnSpMk id="10" creationId="{F7C8EA93-3210-4C62-99E9-153C275E3A87}"/>
          </ac:cxnSpMkLst>
        </pc:cxnChg>
        <pc:cxnChg chg="del">
          <ac:chgData name="Grinaldo Oliveira" userId="fb526b7e1b4f0f64" providerId="LiveId" clId="{50D20D9B-0F1D-4B76-ADB2-C6148F7BD36D}" dt="2025-07-10T14:43:19.166" v="226"/>
          <ac:cxnSpMkLst>
            <pc:docMk/>
            <pc:sldMk cId="3127729506" sldId="550145698"/>
            <ac:cxnSpMk id="15" creationId="{2BF55407-B0CE-F1D1-6AE6-FB490CE8702C}"/>
          </ac:cxnSpMkLst>
        </pc:cxnChg>
      </pc:sldChg>
      <pc:sldChg chg="addSp delSp modSp add mod setBg delDesignElem">
        <pc:chgData name="Grinaldo Oliveira" userId="fb526b7e1b4f0f64" providerId="LiveId" clId="{50D20D9B-0F1D-4B76-ADB2-C6148F7BD36D}" dt="2025-07-10T14:58:49.591" v="345" actId="6549"/>
        <pc:sldMkLst>
          <pc:docMk/>
          <pc:sldMk cId="3476990945" sldId="550145699"/>
        </pc:sldMkLst>
        <pc:spChg chg="mod">
          <ac:chgData name="Grinaldo Oliveira" userId="fb526b7e1b4f0f64" providerId="LiveId" clId="{50D20D9B-0F1D-4B76-ADB2-C6148F7BD36D}" dt="2025-07-10T14:53:25.900" v="320" actId="1076"/>
          <ac:spMkLst>
            <pc:docMk/>
            <pc:sldMk cId="3476990945" sldId="550145699"/>
            <ac:spMk id="4" creationId="{1BCB4F6B-8488-45F4-A08E-E0797AED36D6}"/>
          </ac:spMkLst>
        </pc:spChg>
        <pc:spChg chg="del">
          <ac:chgData name="Grinaldo Oliveira" userId="fb526b7e1b4f0f64" providerId="LiveId" clId="{50D20D9B-0F1D-4B76-ADB2-C6148F7BD36D}" dt="2025-07-10T14:50:46.159" v="302"/>
          <ac:spMkLst>
            <pc:docMk/>
            <pc:sldMk cId="3476990945" sldId="550145699"/>
            <ac:spMk id="6" creationId="{44B17697-F884-D10E-7ECA-1F802BEE0995}"/>
          </ac:spMkLst>
        </pc:spChg>
        <pc:spChg chg="del">
          <ac:chgData name="Grinaldo Oliveira" userId="fb526b7e1b4f0f64" providerId="LiveId" clId="{50D20D9B-0F1D-4B76-ADB2-C6148F7BD36D}" dt="2025-07-10T14:50:46.159" v="302"/>
          <ac:spMkLst>
            <pc:docMk/>
            <pc:sldMk cId="3476990945" sldId="550145699"/>
            <ac:spMk id="7" creationId="{E63A78F7-0AFF-2092-8E02-9E2037C717FE}"/>
          </ac:spMkLst>
        </pc:spChg>
        <pc:spChg chg="del">
          <ac:chgData name="Grinaldo Oliveira" userId="fb526b7e1b4f0f64" providerId="LiveId" clId="{50D20D9B-0F1D-4B76-ADB2-C6148F7BD36D}" dt="2025-07-10T14:50:46.159" v="302"/>
          <ac:spMkLst>
            <pc:docMk/>
            <pc:sldMk cId="3476990945" sldId="550145699"/>
            <ac:spMk id="8" creationId="{595D47A4-1749-6858-8D94-3E282189891A}"/>
          </ac:spMkLst>
        </pc:spChg>
        <pc:spChg chg="add del">
          <ac:chgData name="Grinaldo Oliveira" userId="fb526b7e1b4f0f64" providerId="LiveId" clId="{50D20D9B-0F1D-4B76-ADB2-C6148F7BD36D}" dt="2025-07-10T14:52:45.469" v="317" actId="26606"/>
          <ac:spMkLst>
            <pc:docMk/>
            <pc:sldMk cId="3476990945" sldId="550145699"/>
            <ac:spMk id="9" creationId="{4522B21E-B2B9-4C72-9A71-C87EFD137480}"/>
          </ac:spMkLst>
        </pc:spChg>
        <pc:spChg chg="add del">
          <ac:chgData name="Grinaldo Oliveira" userId="fb526b7e1b4f0f64" providerId="LiveId" clId="{50D20D9B-0F1D-4B76-ADB2-C6148F7BD36D}" dt="2025-07-10T14:52:45.469" v="317" actId="26606"/>
          <ac:spMkLst>
            <pc:docMk/>
            <pc:sldMk cId="3476990945" sldId="550145699"/>
            <ac:spMk id="11" creationId="{5EB7D2A2-F448-44D4-938C-DC84CBCB3B1E}"/>
          </ac:spMkLst>
        </pc:spChg>
        <pc:spChg chg="add mod">
          <ac:chgData name="Grinaldo Oliveira" userId="fb526b7e1b4f0f64" providerId="LiveId" clId="{50D20D9B-0F1D-4B76-ADB2-C6148F7BD36D}" dt="2025-07-10T14:58:49.591" v="345" actId="6549"/>
          <ac:spMkLst>
            <pc:docMk/>
            <pc:sldMk cId="3476990945" sldId="550145699"/>
            <ac:spMk id="12" creationId="{1D5FE4B7-14DE-DCE8-512A-C26F595954DA}"/>
          </ac:spMkLst>
        </pc:spChg>
        <pc:spChg chg="add del">
          <ac:chgData name="Grinaldo Oliveira" userId="fb526b7e1b4f0f64" providerId="LiveId" clId="{50D20D9B-0F1D-4B76-ADB2-C6148F7BD36D}" dt="2025-07-10T14:52:45.469" v="317" actId="26606"/>
          <ac:spMkLst>
            <pc:docMk/>
            <pc:sldMk cId="3476990945" sldId="550145699"/>
            <ac:spMk id="13" creationId="{871AEA07-1E14-44B4-8E55-64EF049CD66F}"/>
          </ac:spMkLst>
        </pc:spChg>
        <pc:spChg chg="add">
          <ac:chgData name="Grinaldo Oliveira" userId="fb526b7e1b4f0f64" providerId="LiveId" clId="{50D20D9B-0F1D-4B76-ADB2-C6148F7BD36D}" dt="2025-07-10T14:52:45.469" v="317" actId="26606"/>
          <ac:spMkLst>
            <pc:docMk/>
            <pc:sldMk cId="3476990945" sldId="550145699"/>
            <ac:spMk id="20" creationId="{91DC6ABD-215C-4EA8-A483-CEF5B99AB385}"/>
          </ac:spMkLst>
        </pc:spChg>
        <pc:spChg chg="add">
          <ac:chgData name="Grinaldo Oliveira" userId="fb526b7e1b4f0f64" providerId="LiveId" clId="{50D20D9B-0F1D-4B76-ADB2-C6148F7BD36D}" dt="2025-07-10T14:52:45.469" v="317" actId="26606"/>
          <ac:spMkLst>
            <pc:docMk/>
            <pc:sldMk cId="3476990945" sldId="550145699"/>
            <ac:spMk id="26" creationId="{04357C93-F0CB-4A1C-8F77-4E9063789819}"/>
          </ac:spMkLst>
        </pc:spChg>
        <pc:grpChg chg="add">
          <ac:chgData name="Grinaldo Oliveira" userId="fb526b7e1b4f0f64" providerId="LiveId" clId="{50D20D9B-0F1D-4B76-ADB2-C6148F7BD36D}" dt="2025-07-10T14:52:45.469" v="317" actId="26606"/>
          <ac:grpSpMkLst>
            <pc:docMk/>
            <pc:sldMk cId="3476990945" sldId="550145699"/>
            <ac:grpSpMk id="22" creationId="{3AF6A671-C637-4547-85F4-51B6D1881399}"/>
          </ac:grpSpMkLst>
        </pc:grpChg>
        <pc:picChg chg="add mod">
          <ac:chgData name="Grinaldo Oliveira" userId="fb526b7e1b4f0f64" providerId="LiveId" clId="{50D20D9B-0F1D-4B76-ADB2-C6148F7BD36D}" dt="2025-07-10T14:53:13.923" v="319" actId="1076"/>
          <ac:picMkLst>
            <pc:docMk/>
            <pc:sldMk cId="3476990945" sldId="550145699"/>
            <ac:picMk id="3" creationId="{35FA6BEF-E5C4-20CF-1F5A-1CAFEE839230}"/>
          </ac:picMkLst>
        </pc:picChg>
        <pc:cxnChg chg="del">
          <ac:chgData name="Grinaldo Oliveira" userId="fb526b7e1b4f0f64" providerId="LiveId" clId="{50D20D9B-0F1D-4B76-ADB2-C6148F7BD36D}" dt="2025-07-10T14:50:46.159" v="302"/>
          <ac:cxnSpMkLst>
            <pc:docMk/>
            <pc:sldMk cId="3476990945" sldId="550145699"/>
            <ac:cxnSpMk id="10" creationId="{2BCDD199-4C0F-1B82-188D-5D8D19229C3D}"/>
          </ac:cxnSpMkLst>
        </pc:cxnChg>
        <pc:cxnChg chg="add del">
          <ac:chgData name="Grinaldo Oliveira" userId="fb526b7e1b4f0f64" providerId="LiveId" clId="{50D20D9B-0F1D-4B76-ADB2-C6148F7BD36D}" dt="2025-07-10T14:52:45.469" v="317" actId="26606"/>
          <ac:cxnSpMkLst>
            <pc:docMk/>
            <pc:sldMk cId="3476990945" sldId="550145699"/>
            <ac:cxnSpMk id="15" creationId="{F7C8EA93-3210-4C62-99E9-153C275E3A87}"/>
          </ac:cxnSpMkLst>
        </pc:cxnChg>
      </pc:sldChg>
    </pc:docChg>
  </pc:docChgLst>
  <pc:docChgLst>
    <pc:chgData name="Grinaldo Oliveira" userId="fb526b7e1b4f0f64" providerId="LiveId" clId="{7F272F26-55C2-42D5-82D6-448200EE1DB8}"/>
    <pc:docChg chg="undo custSel addSld delSld modSld">
      <pc:chgData name="Grinaldo Oliveira" userId="fb526b7e1b4f0f64" providerId="LiveId" clId="{7F272F26-55C2-42D5-82D6-448200EE1DB8}" dt="2025-07-09T23:20:19.548" v="1449" actId="20577"/>
      <pc:docMkLst>
        <pc:docMk/>
      </pc:docMkLst>
      <pc:sldChg chg="modSp mod">
        <pc:chgData name="Grinaldo Oliveira" userId="fb526b7e1b4f0f64" providerId="LiveId" clId="{7F272F26-55C2-42D5-82D6-448200EE1DB8}" dt="2025-07-09T19:42:41.447" v="81" actId="5793"/>
        <pc:sldMkLst>
          <pc:docMk/>
          <pc:sldMk cId="2553689627" sldId="257"/>
        </pc:sldMkLst>
        <pc:spChg chg="mod">
          <ac:chgData name="Grinaldo Oliveira" userId="fb526b7e1b4f0f64" providerId="LiveId" clId="{7F272F26-55C2-42D5-82D6-448200EE1DB8}" dt="2025-07-09T19:42:41.447" v="81" actId="5793"/>
          <ac:spMkLst>
            <pc:docMk/>
            <pc:sldMk cId="2553689627" sldId="257"/>
            <ac:spMk id="3" creationId="{AD900C0D-91AC-92E7-DE19-1E17231009BA}"/>
          </ac:spMkLst>
        </pc:spChg>
      </pc:sldChg>
      <pc:sldChg chg="addSp delSp modSp new mod setBg modClrScheme addAnim delAnim setClrOvrMap chgLayout">
        <pc:chgData name="Grinaldo Oliveira" userId="fb526b7e1b4f0f64" providerId="LiveId" clId="{7F272F26-55C2-42D5-82D6-448200EE1DB8}" dt="2025-07-09T22:53:43.302" v="1262" actId="1076"/>
        <pc:sldMkLst>
          <pc:docMk/>
          <pc:sldMk cId="3110657711" sldId="258"/>
        </pc:sldMkLst>
        <pc:spChg chg="del">
          <ac:chgData name="Grinaldo Oliveira" userId="fb526b7e1b4f0f64" providerId="LiveId" clId="{7F272F26-55C2-42D5-82D6-448200EE1DB8}" dt="2025-07-09T19:43:34.970" v="83" actId="700"/>
          <ac:spMkLst>
            <pc:docMk/>
            <pc:sldMk cId="3110657711" sldId="258"/>
            <ac:spMk id="2" creationId="{CF56C76D-7C8D-8366-4104-5CB0B91CA9E7}"/>
          </ac:spMkLst>
        </pc:spChg>
        <pc:spChg chg="del">
          <ac:chgData name="Grinaldo Oliveira" userId="fb526b7e1b4f0f64" providerId="LiveId" clId="{7F272F26-55C2-42D5-82D6-448200EE1DB8}" dt="2025-07-09T19:43:34.970" v="83" actId="700"/>
          <ac:spMkLst>
            <pc:docMk/>
            <pc:sldMk cId="3110657711" sldId="258"/>
            <ac:spMk id="3" creationId="{E58A852C-F16E-8C75-8EFE-6DD3D2B22245}"/>
          </ac:spMkLst>
        </pc:spChg>
        <pc:spChg chg="add mod ord">
          <ac:chgData name="Grinaldo Oliveira" userId="fb526b7e1b4f0f64" providerId="LiveId" clId="{7F272F26-55C2-42D5-82D6-448200EE1DB8}" dt="2025-07-09T22:53:43.302" v="1262" actId="1076"/>
          <ac:spMkLst>
            <pc:docMk/>
            <pc:sldMk cId="3110657711" sldId="258"/>
            <ac:spMk id="6" creationId="{8569D735-B103-CAC0-2837-B136ADC9FF12}"/>
          </ac:spMkLst>
        </pc:spChg>
        <pc:spChg chg="add del">
          <ac:chgData name="Grinaldo Oliveira" userId="fb526b7e1b4f0f64" providerId="LiveId" clId="{7F272F26-55C2-42D5-82D6-448200EE1DB8}" dt="2025-07-09T19:46:09.901" v="119" actId="26606"/>
          <ac:spMkLst>
            <pc:docMk/>
            <pc:sldMk cId="3110657711" sldId="258"/>
            <ac:spMk id="8" creationId="{9B7AD9F6-8CE7-4299-8FC6-328F4DCD3FF9}"/>
          </ac:spMkLst>
        </pc:spChg>
        <pc:spChg chg="add del">
          <ac:chgData name="Grinaldo Oliveira" userId="fb526b7e1b4f0f64" providerId="LiveId" clId="{7F272F26-55C2-42D5-82D6-448200EE1DB8}" dt="2025-07-09T19:45:45.936" v="117" actId="26606"/>
          <ac:spMkLst>
            <pc:docMk/>
            <pc:sldMk cId="3110657711" sldId="258"/>
            <ac:spMk id="11" creationId="{71B2258F-86CA-4D4D-8270-BC05FCDEBFB3}"/>
          </ac:spMkLst>
        </pc:spChg>
        <pc:spChg chg="add del">
          <ac:chgData name="Grinaldo Oliveira" userId="fb526b7e1b4f0f64" providerId="LiveId" clId="{7F272F26-55C2-42D5-82D6-448200EE1DB8}" dt="2025-07-09T19:46:09.901" v="119" actId="26606"/>
          <ac:spMkLst>
            <pc:docMk/>
            <pc:sldMk cId="3110657711" sldId="258"/>
            <ac:spMk id="13" creationId="{F49775AF-8896-43EE-92C6-83497D6DC56F}"/>
          </ac:spMkLst>
        </pc:spChg>
        <pc:spChg chg="add del">
          <ac:chgData name="Grinaldo Oliveira" userId="fb526b7e1b4f0f64" providerId="LiveId" clId="{7F272F26-55C2-42D5-82D6-448200EE1DB8}" dt="2025-07-09T19:47:12.935" v="121" actId="26606"/>
          <ac:spMkLst>
            <pc:docMk/>
            <pc:sldMk cId="3110657711" sldId="258"/>
            <ac:spMk id="15" creationId="{ECC07320-C2CA-4E29-8481-9D9E143C7788}"/>
          </ac:spMkLst>
        </pc:spChg>
        <pc:spChg chg="add">
          <ac:chgData name="Grinaldo Oliveira" userId="fb526b7e1b4f0f64" providerId="LiveId" clId="{7F272F26-55C2-42D5-82D6-448200EE1DB8}" dt="2025-07-09T19:47:12.951" v="122" actId="26606"/>
          <ac:spMkLst>
            <pc:docMk/>
            <pc:sldMk cId="3110657711" sldId="258"/>
            <ac:spMk id="17" creationId="{026A84AF-6F58-471A-BF1F-10D8C03511C4}"/>
          </ac:spMkLst>
        </pc:spChg>
        <pc:picChg chg="add mod ord">
          <ac:chgData name="Grinaldo Oliveira" userId="fb526b7e1b4f0f64" providerId="LiveId" clId="{7F272F26-55C2-42D5-82D6-448200EE1DB8}" dt="2025-07-09T19:47:12.951" v="122" actId="26606"/>
          <ac:picMkLst>
            <pc:docMk/>
            <pc:sldMk cId="3110657711" sldId="258"/>
            <ac:picMk id="5" creationId="{5FEDC4A5-4F6E-81B4-4D6C-299B0EBF5F87}"/>
          </ac:picMkLst>
        </pc:picChg>
      </pc:sldChg>
      <pc:sldChg chg="delSp modSp add mod">
        <pc:chgData name="Grinaldo Oliveira" userId="fb526b7e1b4f0f64" providerId="LiveId" clId="{7F272F26-55C2-42D5-82D6-448200EE1DB8}" dt="2025-07-09T22:28:56.846" v="1015" actId="14100"/>
        <pc:sldMkLst>
          <pc:docMk/>
          <pc:sldMk cId="2837479192" sldId="281"/>
        </pc:sldMkLst>
        <pc:spChg chg="mod">
          <ac:chgData name="Grinaldo Oliveira" userId="fb526b7e1b4f0f64" providerId="LiveId" clId="{7F272F26-55C2-42D5-82D6-448200EE1DB8}" dt="2025-07-09T22:26:41.422" v="843" actId="20577"/>
          <ac:spMkLst>
            <pc:docMk/>
            <pc:sldMk cId="2837479192" sldId="281"/>
            <ac:spMk id="2" creationId="{5E6205B7-D01B-875C-131A-BB0B2C29101F}"/>
          </ac:spMkLst>
        </pc:spChg>
        <pc:spChg chg="mod">
          <ac:chgData name="Grinaldo Oliveira" userId="fb526b7e1b4f0f64" providerId="LiveId" clId="{7F272F26-55C2-42D5-82D6-448200EE1DB8}" dt="2025-07-09T22:28:23.990" v="976" actId="20577"/>
          <ac:spMkLst>
            <pc:docMk/>
            <pc:sldMk cId="2837479192" sldId="281"/>
            <ac:spMk id="3" creationId="{003CD62D-F62E-16CB-13C2-F88D471F36A5}"/>
          </ac:spMkLst>
        </pc:spChg>
        <pc:spChg chg="del">
          <ac:chgData name="Grinaldo Oliveira" userId="fb526b7e1b4f0f64" providerId="LiveId" clId="{7F272F26-55C2-42D5-82D6-448200EE1DB8}" dt="2025-07-09T22:27:40.573" v="893" actId="478"/>
          <ac:spMkLst>
            <pc:docMk/>
            <pc:sldMk cId="2837479192" sldId="281"/>
            <ac:spMk id="4" creationId="{6560AD8B-5C3E-988F-56F0-FCC22BB288DB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7" creationId="{1BBA6F83-AAFB-90ED-F3C5-6A1433848846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8" creationId="{2C7FB89A-E57E-67E5-1C51-A159B0618DF0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9" creationId="{CF8FFDDC-7E43-661A-4B64-CE70487B94C1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10" creationId="{F94C64B3-B1B9-B950-2EFB-5AD0F74808CF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14" creationId="{98037FED-4D93-44BB-E4D4-9009B6CCEE71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16" creationId="{1DD6D755-90EF-E4FE-87A0-82E3E7A6310C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17" creationId="{8707813D-8E60-0E7F-7C8F-BBD11AD46E01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20" creationId="{FA93150C-68D1-0956-207C-9BCAF40A04BE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29" creationId="{359F187A-0936-2288-F1C5-2CC5C9C89F34}"/>
          </ac:spMkLst>
        </pc:spChg>
        <pc:spChg chg="mod">
          <ac:chgData name="Grinaldo Oliveira" userId="fb526b7e1b4f0f64" providerId="LiveId" clId="{7F272F26-55C2-42D5-82D6-448200EE1DB8}" dt="2025-07-09T22:28:56.846" v="1015" actId="14100"/>
          <ac:spMkLst>
            <pc:docMk/>
            <pc:sldMk cId="2837479192" sldId="281"/>
            <ac:spMk id="34" creationId="{9B50444C-15F3-D896-1A61-17148A99D670}"/>
          </ac:spMkLst>
        </pc:spChg>
        <pc:spChg chg="mod">
          <ac:chgData name="Grinaldo Oliveira" userId="fb526b7e1b4f0f64" providerId="LiveId" clId="{7F272F26-55C2-42D5-82D6-448200EE1DB8}" dt="2025-07-09T22:28:04.572" v="929" actId="1076"/>
          <ac:spMkLst>
            <pc:docMk/>
            <pc:sldMk cId="2837479192" sldId="281"/>
            <ac:spMk id="47" creationId="{3D9A0EF2-EEC0-47BF-D56A-8136458955DC}"/>
          </ac:spMkLst>
        </pc:spChg>
      </pc:sldChg>
      <pc:sldChg chg="addSp modSp add mod">
        <pc:chgData name="Grinaldo Oliveira" userId="fb526b7e1b4f0f64" providerId="LiveId" clId="{7F272F26-55C2-42D5-82D6-448200EE1DB8}" dt="2025-07-09T22:24:44.539" v="822" actId="122"/>
        <pc:sldMkLst>
          <pc:docMk/>
          <pc:sldMk cId="3512576121" sldId="550145624"/>
        </pc:sldMkLst>
        <pc:spChg chg="mod">
          <ac:chgData name="Grinaldo Oliveira" userId="fb526b7e1b4f0f64" providerId="LiveId" clId="{7F272F26-55C2-42D5-82D6-448200EE1DB8}" dt="2025-07-09T22:21:57.664" v="777" actId="20577"/>
          <ac:spMkLst>
            <pc:docMk/>
            <pc:sldMk cId="3512576121" sldId="550145624"/>
            <ac:spMk id="2" creationId="{5E6205B7-D01B-875C-131A-BB0B2C29101F}"/>
          </ac:spMkLst>
        </pc:spChg>
        <pc:spChg chg="add mod">
          <ac:chgData name="Grinaldo Oliveira" userId="fb526b7e1b4f0f64" providerId="LiveId" clId="{7F272F26-55C2-42D5-82D6-448200EE1DB8}" dt="2025-07-09T22:24:35.396" v="820" actId="21"/>
          <ac:spMkLst>
            <pc:docMk/>
            <pc:sldMk cId="3512576121" sldId="550145624"/>
            <ac:spMk id="3" creationId="{BFC531CF-606C-BABC-78B7-11033D17BE21}"/>
          </ac:spMkLst>
        </pc:spChg>
        <pc:spChg chg="add mod">
          <ac:chgData name="Grinaldo Oliveira" userId="fb526b7e1b4f0f64" providerId="LiveId" clId="{7F272F26-55C2-42D5-82D6-448200EE1DB8}" dt="2025-07-09T22:23:36.067" v="817"/>
          <ac:spMkLst>
            <pc:docMk/>
            <pc:sldMk cId="3512576121" sldId="550145624"/>
            <ac:spMk id="5" creationId="{E507B01D-8C39-3BD5-FC2E-78E3FD340DC6}"/>
          </ac:spMkLst>
        </pc:spChg>
        <pc:spChg chg="mod">
          <ac:chgData name="Grinaldo Oliveira" userId="fb526b7e1b4f0f64" providerId="LiveId" clId="{7F272F26-55C2-42D5-82D6-448200EE1DB8}" dt="2025-07-09T22:23:08.367" v="806" actId="20577"/>
          <ac:spMkLst>
            <pc:docMk/>
            <pc:sldMk cId="3512576121" sldId="550145624"/>
            <ac:spMk id="7" creationId="{1C3B0C9B-F71B-8F6A-5DB2-177916262B05}"/>
          </ac:spMkLst>
        </pc:spChg>
        <pc:spChg chg="mod">
          <ac:chgData name="Grinaldo Oliveira" userId="fb526b7e1b4f0f64" providerId="LiveId" clId="{7F272F26-55C2-42D5-82D6-448200EE1DB8}" dt="2025-07-09T22:23:14.287" v="814" actId="20577"/>
          <ac:spMkLst>
            <pc:docMk/>
            <pc:sldMk cId="3512576121" sldId="550145624"/>
            <ac:spMk id="9" creationId="{F4C4A6A9-BFD3-EE6C-7793-3531DBF7E63E}"/>
          </ac:spMkLst>
        </pc:spChg>
        <pc:spChg chg="mod">
          <ac:chgData name="Grinaldo Oliveira" userId="fb526b7e1b4f0f64" providerId="LiveId" clId="{7F272F26-55C2-42D5-82D6-448200EE1DB8}" dt="2025-07-09T22:22:58.139" v="792"/>
          <ac:spMkLst>
            <pc:docMk/>
            <pc:sldMk cId="3512576121" sldId="550145624"/>
            <ac:spMk id="10" creationId="{577CE7C7-DBD1-61EE-906A-E5061E580A99}"/>
          </ac:spMkLst>
        </pc:spChg>
        <pc:spChg chg="mod">
          <ac:chgData name="Grinaldo Oliveira" userId="fb526b7e1b4f0f64" providerId="LiveId" clId="{7F272F26-55C2-42D5-82D6-448200EE1DB8}" dt="2025-07-09T22:24:44.539" v="822" actId="122"/>
          <ac:spMkLst>
            <pc:docMk/>
            <pc:sldMk cId="3512576121" sldId="550145624"/>
            <ac:spMk id="11" creationId="{C53C341A-DC65-B998-3F0B-1125E7EA69BB}"/>
          </ac:spMkLst>
        </pc:spChg>
        <pc:grpChg chg="mod">
          <ac:chgData name="Grinaldo Oliveira" userId="fb526b7e1b4f0f64" providerId="LiveId" clId="{7F272F26-55C2-42D5-82D6-448200EE1DB8}" dt="2025-07-09T22:22:58.139" v="792"/>
          <ac:grpSpMkLst>
            <pc:docMk/>
            <pc:sldMk cId="3512576121" sldId="550145624"/>
            <ac:grpSpMk id="12" creationId="{3781B633-21D1-0B85-65F8-AE8316DE3BB0}"/>
          </ac:grpSpMkLst>
        </pc:grpChg>
      </pc:sldChg>
      <pc:sldChg chg="add">
        <pc:chgData name="Grinaldo Oliveira" userId="fb526b7e1b4f0f64" providerId="LiveId" clId="{7F272F26-55C2-42D5-82D6-448200EE1DB8}" dt="2025-07-09T21:29:44.568" v="123"/>
        <pc:sldMkLst>
          <pc:docMk/>
          <pc:sldMk cId="978473122" sldId="550145654"/>
        </pc:sldMkLst>
      </pc:sldChg>
      <pc:sldChg chg="modSp add mod modAnim">
        <pc:chgData name="Grinaldo Oliveira" userId="fb526b7e1b4f0f64" providerId="LiveId" clId="{7F272F26-55C2-42D5-82D6-448200EE1DB8}" dt="2025-07-09T22:11:35.133" v="745" actId="1076"/>
        <pc:sldMkLst>
          <pc:docMk/>
          <pc:sldMk cId="1976282471" sldId="550145658"/>
        </pc:sldMkLst>
        <pc:spChg chg="mod">
          <ac:chgData name="Grinaldo Oliveira" userId="fb526b7e1b4f0f64" providerId="LiveId" clId="{7F272F26-55C2-42D5-82D6-448200EE1DB8}" dt="2025-07-09T22:09:46.785" v="627" actId="20577"/>
          <ac:spMkLst>
            <pc:docMk/>
            <pc:sldMk cId="1976282471" sldId="550145658"/>
            <ac:spMk id="3" creationId="{817D7E4A-B112-DE80-58B5-C93CF80D20C8}"/>
          </ac:spMkLst>
        </pc:spChg>
        <pc:spChg chg="mod">
          <ac:chgData name="Grinaldo Oliveira" userId="fb526b7e1b4f0f64" providerId="LiveId" clId="{7F272F26-55C2-42D5-82D6-448200EE1DB8}" dt="2025-07-09T22:11:15.019" v="744" actId="20577"/>
          <ac:spMkLst>
            <pc:docMk/>
            <pc:sldMk cId="1976282471" sldId="550145658"/>
            <ac:spMk id="12" creationId="{4240CCEC-D414-A9EB-CD41-99024458601A}"/>
          </ac:spMkLst>
        </pc:spChg>
        <pc:spChg chg="mod">
          <ac:chgData name="Grinaldo Oliveira" userId="fb526b7e1b4f0f64" providerId="LiveId" clId="{7F272F26-55C2-42D5-82D6-448200EE1DB8}" dt="2025-07-09T22:11:35.133" v="745" actId="1076"/>
          <ac:spMkLst>
            <pc:docMk/>
            <pc:sldMk cId="1976282471" sldId="550145658"/>
            <ac:spMk id="14" creationId="{9EE9698E-A09A-4114-0AA1-A119F1121D8A}"/>
          </ac:spMkLst>
        </pc:spChg>
      </pc:sldChg>
      <pc:sldChg chg="addSp delSp modSp add del mod modAnim">
        <pc:chgData name="Grinaldo Oliveira" userId="fb526b7e1b4f0f64" providerId="LiveId" clId="{7F272F26-55C2-42D5-82D6-448200EE1DB8}" dt="2025-07-09T22:06:19.707" v="350" actId="47"/>
        <pc:sldMkLst>
          <pc:docMk/>
          <pc:sldMk cId="134175274" sldId="550145660"/>
        </pc:sldMkLst>
        <pc:spChg chg="del mod">
          <ac:chgData name="Grinaldo Oliveira" userId="fb526b7e1b4f0f64" providerId="LiveId" clId="{7F272F26-55C2-42D5-82D6-448200EE1DB8}" dt="2025-07-09T21:48:35.986" v="168" actId="478"/>
          <ac:spMkLst>
            <pc:docMk/>
            <pc:sldMk cId="134175274" sldId="550145660"/>
            <ac:spMk id="2" creationId="{8BF30217-DF37-3A06-5B5A-3319A6681ACC}"/>
          </ac:spMkLst>
        </pc:spChg>
        <pc:spChg chg="mod">
          <ac:chgData name="Grinaldo Oliveira" userId="fb526b7e1b4f0f64" providerId="LiveId" clId="{7F272F26-55C2-42D5-82D6-448200EE1DB8}" dt="2025-07-09T21:48:16.554" v="167" actId="20577"/>
          <ac:spMkLst>
            <pc:docMk/>
            <pc:sldMk cId="134175274" sldId="550145660"/>
            <ac:spMk id="3" creationId="{817D7E4A-B112-DE80-58B5-C93CF80D20C8}"/>
          </ac:spMkLst>
        </pc:spChg>
        <pc:spChg chg="mod">
          <ac:chgData name="Grinaldo Oliveira" userId="fb526b7e1b4f0f64" providerId="LiveId" clId="{7F272F26-55C2-42D5-82D6-448200EE1DB8}" dt="2025-07-09T21:58:36.729" v="289" actId="1076"/>
          <ac:spMkLst>
            <pc:docMk/>
            <pc:sldMk cId="134175274" sldId="550145660"/>
            <ac:spMk id="4" creationId="{8409FB28-FF5D-D549-8C71-903E38CA6627}"/>
          </ac:spMkLst>
        </pc:spChg>
        <pc:spChg chg="add mod">
          <ac:chgData name="Grinaldo Oliveira" userId="fb526b7e1b4f0f64" providerId="LiveId" clId="{7F272F26-55C2-42D5-82D6-448200EE1DB8}" dt="2025-07-09T21:49:50.708" v="175" actId="1076"/>
          <ac:spMkLst>
            <pc:docMk/>
            <pc:sldMk cId="134175274" sldId="550145660"/>
            <ac:spMk id="5" creationId="{F3D9A438-BC60-5F64-D27D-A5AC02F6A0FC}"/>
          </ac:spMkLst>
        </pc:spChg>
        <pc:spChg chg="add mod">
          <ac:chgData name="Grinaldo Oliveira" userId="fb526b7e1b4f0f64" providerId="LiveId" clId="{7F272F26-55C2-42D5-82D6-448200EE1DB8}" dt="2025-07-09T21:49:50.708" v="175" actId="1076"/>
          <ac:spMkLst>
            <pc:docMk/>
            <pc:sldMk cId="134175274" sldId="550145660"/>
            <ac:spMk id="6" creationId="{BDC23B9F-EF5D-AA51-2839-87C1C6473F0C}"/>
          </ac:spMkLst>
        </pc:spChg>
        <pc:spChg chg="mod">
          <ac:chgData name="Grinaldo Oliveira" userId="fb526b7e1b4f0f64" providerId="LiveId" clId="{7F272F26-55C2-42D5-82D6-448200EE1DB8}" dt="2025-07-09T21:58:45.785" v="290" actId="1076"/>
          <ac:spMkLst>
            <pc:docMk/>
            <pc:sldMk cId="134175274" sldId="550145660"/>
            <ac:spMk id="7" creationId="{C6EE9550-8F43-97E1-F4DC-33E3B5BA8FE6}"/>
          </ac:spMkLst>
        </pc:spChg>
        <pc:spChg chg="add mod">
          <ac:chgData name="Grinaldo Oliveira" userId="fb526b7e1b4f0f64" providerId="LiveId" clId="{7F272F26-55C2-42D5-82D6-448200EE1DB8}" dt="2025-07-09T21:49:50.708" v="175" actId="1076"/>
          <ac:spMkLst>
            <pc:docMk/>
            <pc:sldMk cId="134175274" sldId="550145660"/>
            <ac:spMk id="8" creationId="{B63B159F-7826-E7A3-8E7A-7A2740BD314C}"/>
          </ac:spMkLst>
        </pc:spChg>
        <pc:spChg chg="add mod">
          <ac:chgData name="Grinaldo Oliveira" userId="fb526b7e1b4f0f64" providerId="LiveId" clId="{7F272F26-55C2-42D5-82D6-448200EE1DB8}" dt="2025-07-09T21:59:09.474" v="294" actId="1076"/>
          <ac:spMkLst>
            <pc:docMk/>
            <pc:sldMk cId="134175274" sldId="550145660"/>
            <ac:spMk id="9" creationId="{74F295B6-A808-93A7-8850-D9B10A23E2B0}"/>
          </ac:spMkLst>
        </pc:spChg>
        <pc:spChg chg="add mod">
          <ac:chgData name="Grinaldo Oliveira" userId="fb526b7e1b4f0f64" providerId="LiveId" clId="{7F272F26-55C2-42D5-82D6-448200EE1DB8}" dt="2025-07-09T22:02:33.029" v="346" actId="1076"/>
          <ac:spMkLst>
            <pc:docMk/>
            <pc:sldMk cId="134175274" sldId="550145660"/>
            <ac:spMk id="10" creationId="{BA8B416C-1591-0C94-282C-B73676F24946}"/>
          </ac:spMkLst>
        </pc:spChg>
        <pc:spChg chg="add mod">
          <ac:chgData name="Grinaldo Oliveira" userId="fb526b7e1b4f0f64" providerId="LiveId" clId="{7F272F26-55C2-42D5-82D6-448200EE1DB8}" dt="2025-07-09T22:02:28.804" v="345" actId="1076"/>
          <ac:spMkLst>
            <pc:docMk/>
            <pc:sldMk cId="134175274" sldId="550145660"/>
            <ac:spMk id="11" creationId="{1B348A0A-4AC4-05C8-DEAF-ACC9769F37B3}"/>
          </ac:spMkLst>
        </pc:spChg>
        <pc:spChg chg="add mod">
          <ac:chgData name="Grinaldo Oliveira" userId="fb526b7e1b4f0f64" providerId="LiveId" clId="{7F272F26-55C2-42D5-82D6-448200EE1DB8}" dt="2025-07-09T22:01:18.470" v="304" actId="1076"/>
          <ac:spMkLst>
            <pc:docMk/>
            <pc:sldMk cId="134175274" sldId="550145660"/>
            <ac:spMk id="13" creationId="{99968635-EABD-0E7A-2FA1-CB9E036C8800}"/>
          </ac:spMkLst>
        </pc:spChg>
        <pc:spChg chg="add mod">
          <ac:chgData name="Grinaldo Oliveira" userId="fb526b7e1b4f0f64" providerId="LiveId" clId="{7F272F26-55C2-42D5-82D6-448200EE1DB8}" dt="2025-07-09T22:02:25.288" v="344" actId="1076"/>
          <ac:spMkLst>
            <pc:docMk/>
            <pc:sldMk cId="134175274" sldId="550145660"/>
            <ac:spMk id="14" creationId="{9590BF60-F4C5-143A-DFD0-5D69E9D310E4}"/>
          </ac:spMkLst>
        </pc:spChg>
        <pc:spChg chg="add mod">
          <ac:chgData name="Grinaldo Oliveira" userId="fb526b7e1b4f0f64" providerId="LiveId" clId="{7F272F26-55C2-42D5-82D6-448200EE1DB8}" dt="2025-07-09T22:03:03.225" v="348" actId="1076"/>
          <ac:spMkLst>
            <pc:docMk/>
            <pc:sldMk cId="134175274" sldId="550145660"/>
            <ac:spMk id="15" creationId="{61E2237A-D119-0167-7F45-1B37D08F4516}"/>
          </ac:spMkLst>
        </pc:spChg>
      </pc:sldChg>
      <pc:sldChg chg="modSp add mod">
        <pc:chgData name="Grinaldo Oliveira" userId="fb526b7e1b4f0f64" providerId="LiveId" clId="{7F272F26-55C2-42D5-82D6-448200EE1DB8}" dt="2025-07-09T22:07:03.731" v="391" actId="20577"/>
        <pc:sldMkLst>
          <pc:docMk/>
          <pc:sldMk cId="1574259261" sldId="550145661"/>
        </pc:sldMkLst>
        <pc:spChg chg="mod">
          <ac:chgData name="Grinaldo Oliveira" userId="fb526b7e1b4f0f64" providerId="LiveId" clId="{7F272F26-55C2-42D5-82D6-448200EE1DB8}" dt="2025-07-09T22:06:46.324" v="387" actId="20577"/>
          <ac:spMkLst>
            <pc:docMk/>
            <pc:sldMk cId="1574259261" sldId="550145661"/>
            <ac:spMk id="2" creationId="{8BF30217-DF37-3A06-5B5A-3319A6681ACC}"/>
          </ac:spMkLst>
        </pc:spChg>
        <pc:spChg chg="mod">
          <ac:chgData name="Grinaldo Oliveira" userId="fb526b7e1b4f0f64" providerId="LiveId" clId="{7F272F26-55C2-42D5-82D6-448200EE1DB8}" dt="2025-07-09T22:07:03.731" v="391" actId="20577"/>
          <ac:spMkLst>
            <pc:docMk/>
            <pc:sldMk cId="1574259261" sldId="550145661"/>
            <ac:spMk id="3" creationId="{817D7E4A-B112-DE80-58B5-C93CF80D20C8}"/>
          </ac:spMkLst>
        </pc:spChg>
      </pc:sldChg>
      <pc:sldChg chg="addSp modSp add mod modAnim">
        <pc:chgData name="Grinaldo Oliveira" userId="fb526b7e1b4f0f64" providerId="LiveId" clId="{7F272F26-55C2-42D5-82D6-448200EE1DB8}" dt="2025-07-09T22:12:28.442" v="749" actId="1076"/>
        <pc:sldMkLst>
          <pc:docMk/>
          <pc:sldMk cId="231864482" sldId="550145672"/>
        </pc:sldMkLst>
        <pc:spChg chg="mod">
          <ac:chgData name="Grinaldo Oliveira" userId="fb526b7e1b4f0f64" providerId="LiveId" clId="{7F272F26-55C2-42D5-82D6-448200EE1DB8}" dt="2025-07-09T22:07:45.245" v="432" actId="20577"/>
          <ac:spMkLst>
            <pc:docMk/>
            <pc:sldMk cId="231864482" sldId="550145672"/>
            <ac:spMk id="2" creationId="{8BF30217-DF37-3A06-5B5A-3319A6681ACC}"/>
          </ac:spMkLst>
        </pc:spChg>
        <pc:spChg chg="mod">
          <ac:chgData name="Grinaldo Oliveira" userId="fb526b7e1b4f0f64" providerId="LiveId" clId="{7F272F26-55C2-42D5-82D6-448200EE1DB8}" dt="2025-07-09T22:09:31.032" v="613" actId="20577"/>
          <ac:spMkLst>
            <pc:docMk/>
            <pc:sldMk cId="231864482" sldId="550145672"/>
            <ac:spMk id="3" creationId="{817D7E4A-B112-DE80-58B5-C93CF80D20C8}"/>
          </ac:spMkLst>
        </pc:spChg>
        <pc:spChg chg="mod">
          <ac:chgData name="Grinaldo Oliveira" userId="fb526b7e1b4f0f64" providerId="LiveId" clId="{7F272F26-55C2-42D5-82D6-448200EE1DB8}" dt="2025-07-09T22:12:06.551" v="747" actId="1076"/>
          <ac:spMkLst>
            <pc:docMk/>
            <pc:sldMk cId="231864482" sldId="550145672"/>
            <ac:spMk id="4" creationId="{ECD1667C-4BD7-2C85-0842-1076CD198DBF}"/>
          </ac:spMkLst>
        </pc:spChg>
        <pc:spChg chg="mod">
          <ac:chgData name="Grinaldo Oliveira" userId="fb526b7e1b4f0f64" providerId="LiveId" clId="{7F272F26-55C2-42D5-82D6-448200EE1DB8}" dt="2025-07-09T22:11:58.269" v="746" actId="1076"/>
          <ac:spMkLst>
            <pc:docMk/>
            <pc:sldMk cId="231864482" sldId="550145672"/>
            <ac:spMk id="5" creationId="{5E7E6A79-D39E-57EA-E2AA-73D166E2F9E3}"/>
          </ac:spMkLst>
        </pc:spChg>
        <pc:spChg chg="mod">
          <ac:chgData name="Grinaldo Oliveira" userId="fb526b7e1b4f0f64" providerId="LiveId" clId="{7F272F26-55C2-42D5-82D6-448200EE1DB8}" dt="2025-07-09T22:12:28.442" v="749" actId="1076"/>
          <ac:spMkLst>
            <pc:docMk/>
            <pc:sldMk cId="231864482" sldId="550145672"/>
            <ac:spMk id="6" creationId="{A81A0069-B4F8-BDC7-DA9B-1D59917B3576}"/>
          </ac:spMkLst>
        </pc:spChg>
        <pc:spChg chg="mod">
          <ac:chgData name="Grinaldo Oliveira" userId="fb526b7e1b4f0f64" providerId="LiveId" clId="{7F272F26-55C2-42D5-82D6-448200EE1DB8}" dt="2025-07-09T22:12:28.442" v="749" actId="1076"/>
          <ac:spMkLst>
            <pc:docMk/>
            <pc:sldMk cId="231864482" sldId="550145672"/>
            <ac:spMk id="8" creationId="{309312E5-EB6D-C143-2C9E-E9CFC16671A0}"/>
          </ac:spMkLst>
        </pc:spChg>
        <pc:spChg chg="mod">
          <ac:chgData name="Grinaldo Oliveira" userId="fb526b7e1b4f0f64" providerId="LiveId" clId="{7F272F26-55C2-42D5-82D6-448200EE1DB8}" dt="2025-07-09T22:11:58.269" v="746" actId="1076"/>
          <ac:spMkLst>
            <pc:docMk/>
            <pc:sldMk cId="231864482" sldId="550145672"/>
            <ac:spMk id="9" creationId="{12CE611E-16C2-A6BB-696B-65D2553DB52D}"/>
          </ac:spMkLst>
        </pc:spChg>
        <pc:spChg chg="mod">
          <ac:chgData name="Grinaldo Oliveira" userId="fb526b7e1b4f0f64" providerId="LiveId" clId="{7F272F26-55C2-42D5-82D6-448200EE1DB8}" dt="2025-07-09T22:12:28.442" v="749" actId="1076"/>
          <ac:spMkLst>
            <pc:docMk/>
            <pc:sldMk cId="231864482" sldId="550145672"/>
            <ac:spMk id="10" creationId="{EBF5A7A2-755A-56C7-CB53-7D8AABDDCDC8}"/>
          </ac:spMkLst>
        </pc:spChg>
        <pc:spChg chg="add">
          <ac:chgData name="Grinaldo Oliveira" userId="fb526b7e1b4f0f64" providerId="LiveId" clId="{7F272F26-55C2-42D5-82D6-448200EE1DB8}" dt="2025-07-09T22:08:45.838" v="534"/>
          <ac:spMkLst>
            <pc:docMk/>
            <pc:sldMk cId="231864482" sldId="550145672"/>
            <ac:spMk id="11" creationId="{64CA5D91-B3F0-9097-3DA1-62A940FB4D6C}"/>
          </ac:spMkLst>
        </pc:spChg>
        <pc:spChg chg="add">
          <ac:chgData name="Grinaldo Oliveira" userId="fb526b7e1b4f0f64" providerId="LiveId" clId="{7F272F26-55C2-42D5-82D6-448200EE1DB8}" dt="2025-07-09T22:08:50.744" v="535"/>
          <ac:spMkLst>
            <pc:docMk/>
            <pc:sldMk cId="231864482" sldId="550145672"/>
            <ac:spMk id="12" creationId="{EEC3E1B7-B8DA-7A25-7294-87F875F79D04}"/>
          </ac:spMkLst>
        </pc:spChg>
      </pc:sldChg>
      <pc:sldChg chg="addSp delSp modSp new mod">
        <pc:chgData name="Grinaldo Oliveira" userId="fb526b7e1b4f0f64" providerId="LiveId" clId="{7F272F26-55C2-42D5-82D6-448200EE1DB8}" dt="2025-07-09T22:33:57.420" v="1042" actId="20577"/>
        <pc:sldMkLst>
          <pc:docMk/>
          <pc:sldMk cId="1195964238" sldId="550145673"/>
        </pc:sldMkLst>
        <pc:spChg chg="mod">
          <ac:chgData name="Grinaldo Oliveira" userId="fb526b7e1b4f0f64" providerId="LiveId" clId="{7F272F26-55C2-42D5-82D6-448200EE1DB8}" dt="2025-07-09T22:17:53.550" v="761" actId="20577"/>
          <ac:spMkLst>
            <pc:docMk/>
            <pc:sldMk cId="1195964238" sldId="550145673"/>
            <ac:spMk id="2" creationId="{7E93C421-66E8-29A3-4120-ADFEB754DF6E}"/>
          </ac:spMkLst>
        </pc:spChg>
        <pc:spChg chg="del">
          <ac:chgData name="Grinaldo Oliveira" userId="fb526b7e1b4f0f64" providerId="LiveId" clId="{7F272F26-55C2-42D5-82D6-448200EE1DB8}" dt="2025-07-09T22:18:07.321" v="762" actId="931"/>
          <ac:spMkLst>
            <pc:docMk/>
            <pc:sldMk cId="1195964238" sldId="550145673"/>
            <ac:spMk id="3" creationId="{692CEFA6-06F4-A458-863E-0AFD1BE6B591}"/>
          </ac:spMkLst>
        </pc:spChg>
        <pc:spChg chg="add mod">
          <ac:chgData name="Grinaldo Oliveira" userId="fb526b7e1b4f0f64" providerId="LiveId" clId="{7F272F26-55C2-42D5-82D6-448200EE1DB8}" dt="2025-07-09T22:33:57.420" v="1042" actId="20577"/>
          <ac:spMkLst>
            <pc:docMk/>
            <pc:sldMk cId="1195964238" sldId="550145673"/>
            <ac:spMk id="6" creationId="{09351CC6-9D82-4BEC-B686-20B435AAE602}"/>
          </ac:spMkLst>
        </pc:spChg>
        <pc:picChg chg="add mod">
          <ac:chgData name="Grinaldo Oliveira" userId="fb526b7e1b4f0f64" providerId="LiveId" clId="{7F272F26-55C2-42D5-82D6-448200EE1DB8}" dt="2025-07-09T22:32:38.763" v="1016" actId="1076"/>
          <ac:picMkLst>
            <pc:docMk/>
            <pc:sldMk cId="1195964238" sldId="550145673"/>
            <ac:picMk id="5" creationId="{35B06F1B-F7FC-89C2-50CB-D257D607BA93}"/>
          </ac:picMkLst>
        </pc:picChg>
      </pc:sldChg>
      <pc:sldChg chg="addSp delSp modSp new mod">
        <pc:chgData name="Grinaldo Oliveira" userId="fb526b7e1b4f0f64" providerId="LiveId" clId="{7F272F26-55C2-42D5-82D6-448200EE1DB8}" dt="2025-07-09T22:40:03.989" v="1084" actId="13822"/>
        <pc:sldMkLst>
          <pc:docMk/>
          <pc:sldMk cId="3874596427" sldId="550145674"/>
        </pc:sldMkLst>
        <pc:spChg chg="mod">
          <ac:chgData name="Grinaldo Oliveira" userId="fb526b7e1b4f0f64" providerId="LiveId" clId="{7F272F26-55C2-42D5-82D6-448200EE1DB8}" dt="2025-07-09T22:36:37.329" v="1071" actId="20577"/>
          <ac:spMkLst>
            <pc:docMk/>
            <pc:sldMk cId="3874596427" sldId="550145674"/>
            <ac:spMk id="2" creationId="{72174ADC-508D-7881-B1C5-4D337A14466D}"/>
          </ac:spMkLst>
        </pc:spChg>
        <pc:spChg chg="del">
          <ac:chgData name="Grinaldo Oliveira" userId="fb526b7e1b4f0f64" providerId="LiveId" clId="{7F272F26-55C2-42D5-82D6-448200EE1DB8}" dt="2025-07-09T22:36:40.383" v="1072" actId="478"/>
          <ac:spMkLst>
            <pc:docMk/>
            <pc:sldMk cId="3874596427" sldId="550145674"/>
            <ac:spMk id="3" creationId="{C2F47C79-5CBB-76D1-CBF2-21DEACD7646D}"/>
          </ac:spMkLst>
        </pc:spChg>
        <pc:spChg chg="add mod">
          <ac:chgData name="Grinaldo Oliveira" userId="fb526b7e1b4f0f64" providerId="LiveId" clId="{7F272F26-55C2-42D5-82D6-448200EE1DB8}" dt="2025-07-09T22:40:03.989" v="1084" actId="13822"/>
          <ac:spMkLst>
            <pc:docMk/>
            <pc:sldMk cId="3874596427" sldId="550145674"/>
            <ac:spMk id="8" creationId="{C65403A0-7A8A-A6AC-72FB-1C65DA2BBC6F}"/>
          </ac:spMkLst>
        </pc:spChg>
        <pc:picChg chg="add mod">
          <ac:chgData name="Grinaldo Oliveira" userId="fb526b7e1b4f0f64" providerId="LiveId" clId="{7F272F26-55C2-42D5-82D6-448200EE1DB8}" dt="2025-07-09T22:37:05.021" v="1074" actId="1076"/>
          <ac:picMkLst>
            <pc:docMk/>
            <pc:sldMk cId="3874596427" sldId="550145674"/>
            <ac:picMk id="5" creationId="{3FD97C50-F0FA-495F-2F8D-ACA722B5C682}"/>
          </ac:picMkLst>
        </pc:picChg>
        <pc:picChg chg="add mod">
          <ac:chgData name="Grinaldo Oliveira" userId="fb526b7e1b4f0f64" providerId="LiveId" clId="{7F272F26-55C2-42D5-82D6-448200EE1DB8}" dt="2025-07-09T22:39:00.539" v="1079" actId="1076"/>
          <ac:picMkLst>
            <pc:docMk/>
            <pc:sldMk cId="3874596427" sldId="550145674"/>
            <ac:picMk id="7" creationId="{461CD98F-D2F6-B5AE-D260-D79A263F8B39}"/>
          </ac:picMkLst>
        </pc:picChg>
      </pc:sldChg>
      <pc:sldChg chg="addSp delSp modSp add mod">
        <pc:chgData name="Grinaldo Oliveira" userId="fb526b7e1b4f0f64" providerId="LiveId" clId="{7F272F26-55C2-42D5-82D6-448200EE1DB8}" dt="2025-07-09T22:41:01.891" v="1093" actId="478"/>
        <pc:sldMkLst>
          <pc:docMk/>
          <pc:sldMk cId="3085152575" sldId="550145675"/>
        </pc:sldMkLst>
        <pc:spChg chg="add del mod">
          <ac:chgData name="Grinaldo Oliveira" userId="fb526b7e1b4f0f64" providerId="LiveId" clId="{7F272F26-55C2-42D5-82D6-448200EE1DB8}" dt="2025-07-09T22:40:52.585" v="1092" actId="931"/>
          <ac:spMkLst>
            <pc:docMk/>
            <pc:sldMk cId="3085152575" sldId="550145675"/>
            <ac:spMk id="4" creationId="{D28373FD-415E-0546-898C-87BFD188E908}"/>
          </ac:spMkLst>
        </pc:spChg>
        <pc:spChg chg="add del">
          <ac:chgData name="Grinaldo Oliveira" userId="fb526b7e1b4f0f64" providerId="LiveId" clId="{7F272F26-55C2-42D5-82D6-448200EE1DB8}" dt="2025-07-09T22:41:01.891" v="1093" actId="478"/>
          <ac:spMkLst>
            <pc:docMk/>
            <pc:sldMk cId="3085152575" sldId="550145675"/>
            <ac:spMk id="6" creationId="{6DF4847D-F149-8F70-A4EA-23B002F77D8E}"/>
          </ac:spMkLst>
        </pc:spChg>
        <pc:picChg chg="del">
          <ac:chgData name="Grinaldo Oliveira" userId="fb526b7e1b4f0f64" providerId="LiveId" clId="{7F272F26-55C2-42D5-82D6-448200EE1DB8}" dt="2025-07-09T22:40:11.851" v="1086" actId="478"/>
          <ac:picMkLst>
            <pc:docMk/>
            <pc:sldMk cId="3085152575" sldId="550145675"/>
            <ac:picMk id="5" creationId="{62F57593-BE0E-4631-06CD-2722BA1A5F04}"/>
          </ac:picMkLst>
        </pc:picChg>
        <pc:picChg chg="add mod">
          <ac:chgData name="Grinaldo Oliveira" userId="fb526b7e1b4f0f64" providerId="LiveId" clId="{7F272F26-55C2-42D5-82D6-448200EE1DB8}" dt="2025-07-09T22:40:40.209" v="1089" actId="931"/>
          <ac:picMkLst>
            <pc:docMk/>
            <pc:sldMk cId="3085152575" sldId="550145675"/>
            <ac:picMk id="8" creationId="{B5FEF04F-23B1-71BD-C112-44AEC37E087F}"/>
          </ac:picMkLst>
        </pc:picChg>
        <pc:picChg chg="add mod">
          <ac:chgData name="Grinaldo Oliveira" userId="fb526b7e1b4f0f64" providerId="LiveId" clId="{7F272F26-55C2-42D5-82D6-448200EE1DB8}" dt="2025-07-09T22:40:52.585" v="1092" actId="931"/>
          <ac:picMkLst>
            <pc:docMk/>
            <pc:sldMk cId="3085152575" sldId="550145675"/>
            <ac:picMk id="10" creationId="{3A881D5E-86DD-AF70-08B1-5E5FD555C364}"/>
          </ac:picMkLst>
        </pc:picChg>
      </pc:sldChg>
      <pc:sldChg chg="addSp delSp modSp new del mod modClrScheme chgLayout">
        <pc:chgData name="Grinaldo Oliveira" userId="fb526b7e1b4f0f64" providerId="LiveId" clId="{7F272F26-55C2-42D5-82D6-448200EE1DB8}" dt="2025-07-09T23:04:31.681" v="1322" actId="47"/>
        <pc:sldMkLst>
          <pc:docMk/>
          <pc:sldMk cId="1691871545" sldId="550145676"/>
        </pc:sldMkLst>
        <pc:spChg chg="del mod ord">
          <ac:chgData name="Grinaldo Oliveira" userId="fb526b7e1b4f0f64" providerId="LiveId" clId="{7F272F26-55C2-42D5-82D6-448200EE1DB8}" dt="2025-07-09T22:41:41.537" v="1095" actId="700"/>
          <ac:spMkLst>
            <pc:docMk/>
            <pc:sldMk cId="1691871545" sldId="550145676"/>
            <ac:spMk id="2" creationId="{6D0C1F4E-C0D7-330F-4054-585F04918A9E}"/>
          </ac:spMkLst>
        </pc:spChg>
        <pc:spChg chg="del">
          <ac:chgData name="Grinaldo Oliveira" userId="fb526b7e1b4f0f64" providerId="LiveId" clId="{7F272F26-55C2-42D5-82D6-448200EE1DB8}" dt="2025-07-09T22:41:41.537" v="1095" actId="700"/>
          <ac:spMkLst>
            <pc:docMk/>
            <pc:sldMk cId="1691871545" sldId="550145676"/>
            <ac:spMk id="3" creationId="{87BC5DA1-E5C8-83E3-D8AA-EC73092B3720}"/>
          </ac:spMkLst>
        </pc:spChg>
        <pc:spChg chg="add mod ord">
          <ac:chgData name="Grinaldo Oliveira" userId="fb526b7e1b4f0f64" providerId="LiveId" clId="{7F272F26-55C2-42D5-82D6-448200EE1DB8}" dt="2025-07-09T22:43:29.356" v="1116" actId="1076"/>
          <ac:spMkLst>
            <pc:docMk/>
            <pc:sldMk cId="1691871545" sldId="550145676"/>
            <ac:spMk id="4" creationId="{6D46246E-4C18-1A52-0A40-0D82E147380F}"/>
          </ac:spMkLst>
        </pc:spChg>
        <pc:picChg chg="add mod">
          <ac:chgData name="Grinaldo Oliveira" userId="fb526b7e1b4f0f64" providerId="LiveId" clId="{7F272F26-55C2-42D5-82D6-448200EE1DB8}" dt="2025-07-09T22:43:31.465" v="1118" actId="1076"/>
          <ac:picMkLst>
            <pc:docMk/>
            <pc:sldMk cId="1691871545" sldId="550145676"/>
            <ac:picMk id="6" creationId="{E668E06A-E253-1855-D5E2-2E02F74AD77C}"/>
          </ac:picMkLst>
        </pc:picChg>
      </pc:sldChg>
      <pc:sldChg chg="addSp delSp modSp new mod">
        <pc:chgData name="Grinaldo Oliveira" userId="fb526b7e1b4f0f64" providerId="LiveId" clId="{7F272F26-55C2-42D5-82D6-448200EE1DB8}" dt="2025-07-09T23:20:19.548" v="1449" actId="20577"/>
        <pc:sldMkLst>
          <pc:docMk/>
          <pc:sldMk cId="446317808" sldId="550145677"/>
        </pc:sldMkLst>
        <pc:spChg chg="mod">
          <ac:chgData name="Grinaldo Oliveira" userId="fb526b7e1b4f0f64" providerId="LiveId" clId="{7F272F26-55C2-42D5-82D6-448200EE1DB8}" dt="2025-07-09T22:46:47.346" v="1129" actId="20577"/>
          <ac:spMkLst>
            <pc:docMk/>
            <pc:sldMk cId="446317808" sldId="550145677"/>
            <ac:spMk id="2" creationId="{0C6EE783-5090-0B61-55E4-F3BD88D19A9C}"/>
          </ac:spMkLst>
        </pc:spChg>
        <pc:spChg chg="add mod">
          <ac:chgData name="Grinaldo Oliveira" userId="fb526b7e1b4f0f64" providerId="LiveId" clId="{7F272F26-55C2-42D5-82D6-448200EE1DB8}" dt="2025-07-09T23:20:19.548" v="1449" actId="20577"/>
          <ac:spMkLst>
            <pc:docMk/>
            <pc:sldMk cId="446317808" sldId="550145677"/>
            <ac:spMk id="8" creationId="{30E17206-0416-1F35-DC10-3CD4057E4604}"/>
          </ac:spMkLst>
        </pc:spChg>
        <pc:picChg chg="add del mod">
          <ac:chgData name="Grinaldo Oliveira" userId="fb526b7e1b4f0f64" providerId="LiveId" clId="{7F272F26-55C2-42D5-82D6-448200EE1DB8}" dt="2025-07-09T22:47:18.628" v="1134" actId="478"/>
          <ac:picMkLst>
            <pc:docMk/>
            <pc:sldMk cId="446317808" sldId="550145677"/>
            <ac:picMk id="4" creationId="{C6F126FF-B1C3-AEEA-1CE9-6A309D0EA2F2}"/>
          </ac:picMkLst>
        </pc:picChg>
        <pc:picChg chg="add mod">
          <ac:chgData name="Grinaldo Oliveira" userId="fb526b7e1b4f0f64" providerId="LiveId" clId="{7F272F26-55C2-42D5-82D6-448200EE1DB8}" dt="2025-07-09T22:47:42.023" v="1138" actId="1076"/>
          <ac:picMkLst>
            <pc:docMk/>
            <pc:sldMk cId="446317808" sldId="550145677"/>
            <ac:picMk id="6" creationId="{4ED47FD5-63E7-228F-73D8-75BCE98FCE5A}"/>
          </ac:picMkLst>
        </pc:picChg>
      </pc:sldChg>
      <pc:sldChg chg="addSp delSp modSp add mod">
        <pc:chgData name="Grinaldo Oliveira" userId="fb526b7e1b4f0f64" providerId="LiveId" clId="{7F272F26-55C2-42D5-82D6-448200EE1DB8}" dt="2025-07-09T22:50:00.125" v="1170" actId="20577"/>
        <pc:sldMkLst>
          <pc:docMk/>
          <pc:sldMk cId="1788810237" sldId="550145678"/>
        </pc:sldMkLst>
        <pc:spChg chg="mod">
          <ac:chgData name="Grinaldo Oliveira" userId="fb526b7e1b4f0f64" providerId="LiveId" clId="{7F272F26-55C2-42D5-82D6-448200EE1DB8}" dt="2025-07-09T22:50:00.125" v="1170" actId="20577"/>
          <ac:spMkLst>
            <pc:docMk/>
            <pc:sldMk cId="1788810237" sldId="550145678"/>
            <ac:spMk id="2" creationId="{7042264D-821F-25C8-E8F5-6284542AC195}"/>
          </ac:spMkLst>
        </pc:spChg>
        <pc:spChg chg="add del mod">
          <ac:chgData name="Grinaldo Oliveira" userId="fb526b7e1b4f0f64" providerId="LiveId" clId="{7F272F26-55C2-42D5-82D6-448200EE1DB8}" dt="2025-07-09T22:48:38.649" v="1142" actId="931"/>
          <ac:spMkLst>
            <pc:docMk/>
            <pc:sldMk cId="1788810237" sldId="550145678"/>
            <ac:spMk id="4" creationId="{2ED11845-CC05-283C-C9D7-C4723D471C53}"/>
          </ac:spMkLst>
        </pc:spChg>
        <pc:spChg chg="add mod">
          <ac:chgData name="Grinaldo Oliveira" userId="fb526b7e1b4f0f64" providerId="LiveId" clId="{7F272F26-55C2-42D5-82D6-448200EE1DB8}" dt="2025-07-09T22:49:52.281" v="1161" actId="1076"/>
          <ac:spMkLst>
            <pc:docMk/>
            <pc:sldMk cId="1788810237" sldId="550145678"/>
            <ac:spMk id="7" creationId="{CA122905-2280-EB12-263F-8ECCD45E2962}"/>
          </ac:spMkLst>
        </pc:spChg>
        <pc:picChg chg="add mod">
          <ac:chgData name="Grinaldo Oliveira" userId="fb526b7e1b4f0f64" providerId="LiveId" clId="{7F272F26-55C2-42D5-82D6-448200EE1DB8}" dt="2025-07-09T22:48:39.228" v="1144" actId="962"/>
          <ac:picMkLst>
            <pc:docMk/>
            <pc:sldMk cId="1788810237" sldId="550145678"/>
            <ac:picMk id="6" creationId="{1A0D21E7-BF0C-033F-B913-402CE252250C}"/>
          </ac:picMkLst>
        </pc:picChg>
        <pc:picChg chg="del mod">
          <ac:chgData name="Grinaldo Oliveira" userId="fb526b7e1b4f0f64" providerId="LiveId" clId="{7F272F26-55C2-42D5-82D6-448200EE1DB8}" dt="2025-07-09T22:48:14.940" v="1141" actId="478"/>
          <ac:picMkLst>
            <pc:docMk/>
            <pc:sldMk cId="1788810237" sldId="550145678"/>
            <ac:picMk id="10" creationId="{31E924DD-60BA-D696-0CCD-FA4B09D3CD4C}"/>
          </ac:picMkLst>
        </pc:picChg>
      </pc:sldChg>
      <pc:sldChg chg="addSp delSp modSp add mod">
        <pc:chgData name="Grinaldo Oliveira" userId="fb526b7e1b4f0f64" providerId="LiveId" clId="{7F272F26-55C2-42D5-82D6-448200EE1DB8}" dt="2025-07-09T23:09:09.730" v="1326" actId="14100"/>
        <pc:sldMkLst>
          <pc:docMk/>
          <pc:sldMk cId="1711593904" sldId="550145679"/>
        </pc:sldMkLst>
        <pc:spChg chg="add del mod">
          <ac:chgData name="Grinaldo Oliveira" userId="fb526b7e1b4f0f64" providerId="LiveId" clId="{7F272F26-55C2-42D5-82D6-448200EE1DB8}" dt="2025-07-09T22:50:13.116" v="1174" actId="931"/>
          <ac:spMkLst>
            <pc:docMk/>
            <pc:sldMk cId="1711593904" sldId="550145679"/>
            <ac:spMk id="4" creationId="{31D4EB0E-C7FA-D73E-C02E-6A3279B38CC4}"/>
          </ac:spMkLst>
        </pc:spChg>
        <pc:spChg chg="del">
          <ac:chgData name="Grinaldo Oliveira" userId="fb526b7e1b4f0f64" providerId="LiveId" clId="{7F272F26-55C2-42D5-82D6-448200EE1DB8}" dt="2025-07-09T22:50:18.244" v="1175" actId="478"/>
          <ac:spMkLst>
            <pc:docMk/>
            <pc:sldMk cId="1711593904" sldId="550145679"/>
            <ac:spMk id="7" creationId="{FC31D185-79C2-C63B-9D7F-FD3CFC819958}"/>
          </ac:spMkLst>
        </pc:spChg>
        <pc:picChg chg="del mod">
          <ac:chgData name="Grinaldo Oliveira" userId="fb526b7e1b4f0f64" providerId="LiveId" clId="{7F272F26-55C2-42D5-82D6-448200EE1DB8}" dt="2025-07-09T22:50:09.209" v="1173" actId="478"/>
          <ac:picMkLst>
            <pc:docMk/>
            <pc:sldMk cId="1711593904" sldId="550145679"/>
            <ac:picMk id="6" creationId="{AA0262F4-1490-7482-0664-8D4AB32FD8BB}"/>
          </ac:picMkLst>
        </pc:picChg>
        <pc:picChg chg="add mod">
          <ac:chgData name="Grinaldo Oliveira" userId="fb526b7e1b4f0f64" providerId="LiveId" clId="{7F272F26-55C2-42D5-82D6-448200EE1DB8}" dt="2025-07-09T23:09:09.730" v="1326" actId="14100"/>
          <ac:picMkLst>
            <pc:docMk/>
            <pc:sldMk cId="1711593904" sldId="550145679"/>
            <ac:picMk id="8" creationId="{0E4966CD-1D19-B604-E33E-45EE055182E5}"/>
          </ac:picMkLst>
        </pc:picChg>
      </pc:sldChg>
      <pc:sldChg chg="addSp delSp modSp add mod">
        <pc:chgData name="Grinaldo Oliveira" userId="fb526b7e1b4f0f64" providerId="LiveId" clId="{7F272F26-55C2-42D5-82D6-448200EE1DB8}" dt="2025-07-09T22:50:44.356" v="1185" actId="20577"/>
        <pc:sldMkLst>
          <pc:docMk/>
          <pc:sldMk cId="586849777" sldId="550145680"/>
        </pc:sldMkLst>
        <pc:spChg chg="mod">
          <ac:chgData name="Grinaldo Oliveira" userId="fb526b7e1b4f0f64" providerId="LiveId" clId="{7F272F26-55C2-42D5-82D6-448200EE1DB8}" dt="2025-07-09T22:50:26.349" v="1178" actId="20577"/>
          <ac:spMkLst>
            <pc:docMk/>
            <pc:sldMk cId="586849777" sldId="550145680"/>
            <ac:spMk id="2" creationId="{60215148-A715-EE20-19DF-E8B3EFE80224}"/>
          </ac:spMkLst>
        </pc:spChg>
        <pc:spChg chg="add del mod">
          <ac:chgData name="Grinaldo Oliveira" userId="fb526b7e1b4f0f64" providerId="LiveId" clId="{7F272F26-55C2-42D5-82D6-448200EE1DB8}" dt="2025-07-09T22:50:36.257" v="1180" actId="931"/>
          <ac:spMkLst>
            <pc:docMk/>
            <pc:sldMk cId="586849777" sldId="550145680"/>
            <ac:spMk id="4" creationId="{29C2103F-AF92-394E-BDC1-6B3428F0B23C}"/>
          </ac:spMkLst>
        </pc:spChg>
        <pc:spChg chg="mod">
          <ac:chgData name="Grinaldo Oliveira" userId="fb526b7e1b4f0f64" providerId="LiveId" clId="{7F272F26-55C2-42D5-82D6-448200EE1DB8}" dt="2025-07-09T22:50:44.356" v="1185" actId="20577"/>
          <ac:spMkLst>
            <pc:docMk/>
            <pc:sldMk cId="586849777" sldId="550145680"/>
            <ac:spMk id="7" creationId="{B53C3ABD-1350-6FC1-C1D9-1C8EBBCEB10C}"/>
          </ac:spMkLst>
        </pc:spChg>
        <pc:picChg chg="del">
          <ac:chgData name="Grinaldo Oliveira" userId="fb526b7e1b4f0f64" providerId="LiveId" clId="{7F272F26-55C2-42D5-82D6-448200EE1DB8}" dt="2025-07-09T22:50:28.279" v="1179" actId="478"/>
          <ac:picMkLst>
            <pc:docMk/>
            <pc:sldMk cId="586849777" sldId="550145680"/>
            <ac:picMk id="6" creationId="{B954AB4D-CFB6-2E71-6CE3-EEA95582A1A5}"/>
          </ac:picMkLst>
        </pc:picChg>
        <pc:picChg chg="add mod">
          <ac:chgData name="Grinaldo Oliveira" userId="fb526b7e1b4f0f64" providerId="LiveId" clId="{7F272F26-55C2-42D5-82D6-448200EE1DB8}" dt="2025-07-09T22:50:36.616" v="1182" actId="962"/>
          <ac:picMkLst>
            <pc:docMk/>
            <pc:sldMk cId="586849777" sldId="550145680"/>
            <ac:picMk id="8" creationId="{9665BD85-4039-D502-92AB-DAA9F73FC2FD}"/>
          </ac:picMkLst>
        </pc:picChg>
      </pc:sldChg>
      <pc:sldChg chg="addSp delSp modSp add mod">
        <pc:chgData name="Grinaldo Oliveira" userId="fb526b7e1b4f0f64" providerId="LiveId" clId="{7F272F26-55C2-42D5-82D6-448200EE1DB8}" dt="2025-07-09T23:09:23.908" v="1329" actId="14100"/>
        <pc:sldMkLst>
          <pc:docMk/>
          <pc:sldMk cId="2835941143" sldId="550145681"/>
        </pc:sldMkLst>
        <pc:spChg chg="add del mod">
          <ac:chgData name="Grinaldo Oliveira" userId="fb526b7e1b4f0f64" providerId="LiveId" clId="{7F272F26-55C2-42D5-82D6-448200EE1DB8}" dt="2025-07-09T22:51:06.485" v="1188" actId="931"/>
          <ac:spMkLst>
            <pc:docMk/>
            <pc:sldMk cId="2835941143" sldId="550145681"/>
            <ac:spMk id="4" creationId="{EB74B692-540E-0D1B-B9A0-7493B82E511E}"/>
          </ac:spMkLst>
        </pc:spChg>
        <pc:spChg chg="del">
          <ac:chgData name="Grinaldo Oliveira" userId="fb526b7e1b4f0f64" providerId="LiveId" clId="{7F272F26-55C2-42D5-82D6-448200EE1DB8}" dt="2025-07-09T22:51:10.915" v="1191" actId="478"/>
          <ac:spMkLst>
            <pc:docMk/>
            <pc:sldMk cId="2835941143" sldId="550145681"/>
            <ac:spMk id="7" creationId="{76AF86D9-3A32-F2F5-7F4B-56AC76B2812D}"/>
          </ac:spMkLst>
        </pc:spChg>
        <pc:picChg chg="add mod">
          <ac:chgData name="Grinaldo Oliveira" userId="fb526b7e1b4f0f64" providerId="LiveId" clId="{7F272F26-55C2-42D5-82D6-448200EE1DB8}" dt="2025-07-09T23:09:23.908" v="1329" actId="14100"/>
          <ac:picMkLst>
            <pc:docMk/>
            <pc:sldMk cId="2835941143" sldId="550145681"/>
            <ac:picMk id="6" creationId="{059E0585-19F1-B716-9793-DF7E366B520C}"/>
          </ac:picMkLst>
        </pc:picChg>
        <pc:picChg chg="del">
          <ac:chgData name="Grinaldo Oliveira" userId="fb526b7e1b4f0f64" providerId="LiveId" clId="{7F272F26-55C2-42D5-82D6-448200EE1DB8}" dt="2025-07-09T22:50:55.310" v="1187" actId="478"/>
          <ac:picMkLst>
            <pc:docMk/>
            <pc:sldMk cId="2835941143" sldId="550145681"/>
            <ac:picMk id="8" creationId="{779E8596-BA4D-783A-67C2-71947ACCF018}"/>
          </ac:picMkLst>
        </pc:picChg>
      </pc:sldChg>
      <pc:sldChg chg="addSp delSp modSp add mod">
        <pc:chgData name="Grinaldo Oliveira" userId="fb526b7e1b4f0f64" providerId="LiveId" clId="{7F272F26-55C2-42D5-82D6-448200EE1DB8}" dt="2025-07-09T22:52:15.919" v="1207" actId="1076"/>
        <pc:sldMkLst>
          <pc:docMk/>
          <pc:sldMk cId="4113010934" sldId="550145682"/>
        </pc:sldMkLst>
        <pc:spChg chg="add del mod">
          <ac:chgData name="Grinaldo Oliveira" userId="fb526b7e1b4f0f64" providerId="LiveId" clId="{7F272F26-55C2-42D5-82D6-448200EE1DB8}" dt="2025-07-09T22:51:36.496" v="1195" actId="931"/>
          <ac:spMkLst>
            <pc:docMk/>
            <pc:sldMk cId="4113010934" sldId="550145682"/>
            <ac:spMk id="4" creationId="{F16F9FE9-FB21-F89A-3680-A81F5E142A1B}"/>
          </ac:spMkLst>
        </pc:spChg>
        <pc:spChg chg="add del mod">
          <ac:chgData name="Grinaldo Oliveira" userId="fb526b7e1b4f0f64" providerId="LiveId" clId="{7F272F26-55C2-42D5-82D6-448200EE1DB8}" dt="2025-07-09T22:52:06.604" v="1202" actId="931"/>
          <ac:spMkLst>
            <pc:docMk/>
            <pc:sldMk cId="4113010934" sldId="550145682"/>
            <ac:spMk id="9" creationId="{4933B6DB-F504-EA8A-B33C-D7BCCF2759E0}"/>
          </ac:spMkLst>
        </pc:spChg>
        <pc:picChg chg="add del mod">
          <ac:chgData name="Grinaldo Oliveira" userId="fb526b7e1b4f0f64" providerId="LiveId" clId="{7F272F26-55C2-42D5-82D6-448200EE1DB8}" dt="2025-07-09T22:51:58.870" v="1201" actId="478"/>
          <ac:picMkLst>
            <pc:docMk/>
            <pc:sldMk cId="4113010934" sldId="550145682"/>
            <ac:picMk id="6" creationId="{004BB241-0448-A093-6DD6-11B50992440F}"/>
          </ac:picMkLst>
        </pc:picChg>
        <pc:picChg chg="del mod">
          <ac:chgData name="Grinaldo Oliveira" userId="fb526b7e1b4f0f64" providerId="LiveId" clId="{7F272F26-55C2-42D5-82D6-448200EE1DB8}" dt="2025-07-09T22:51:31.507" v="1194" actId="478"/>
          <ac:picMkLst>
            <pc:docMk/>
            <pc:sldMk cId="4113010934" sldId="550145682"/>
            <ac:picMk id="8" creationId="{04F2AE61-A8CD-15E2-606C-8CDEEECA5166}"/>
          </ac:picMkLst>
        </pc:picChg>
        <pc:picChg chg="add mod">
          <ac:chgData name="Grinaldo Oliveira" userId="fb526b7e1b4f0f64" providerId="LiveId" clId="{7F272F26-55C2-42D5-82D6-448200EE1DB8}" dt="2025-07-09T22:52:15.919" v="1207" actId="1076"/>
          <ac:picMkLst>
            <pc:docMk/>
            <pc:sldMk cId="4113010934" sldId="550145682"/>
            <ac:picMk id="11" creationId="{0FA68F9B-5658-54B1-B62F-1F601EBD9DE0}"/>
          </ac:picMkLst>
        </pc:picChg>
      </pc:sldChg>
      <pc:sldChg chg="add">
        <pc:chgData name="Grinaldo Oliveira" userId="fb526b7e1b4f0f64" providerId="LiveId" clId="{7F272F26-55C2-42D5-82D6-448200EE1DB8}" dt="2025-07-09T22:51:55.380" v="1200"/>
        <pc:sldMkLst>
          <pc:docMk/>
          <pc:sldMk cId="3785701683" sldId="550145683"/>
        </pc:sldMkLst>
      </pc:sldChg>
      <pc:sldChg chg="addSp delSp modSp add mod">
        <pc:chgData name="Grinaldo Oliveira" userId="fb526b7e1b4f0f64" providerId="LiveId" clId="{7F272F26-55C2-42D5-82D6-448200EE1DB8}" dt="2025-07-09T23:09:45.557" v="1331" actId="14100"/>
        <pc:sldMkLst>
          <pc:docMk/>
          <pc:sldMk cId="2432196701" sldId="550145684"/>
        </pc:sldMkLst>
        <pc:spChg chg="mod">
          <ac:chgData name="Grinaldo Oliveira" userId="fb526b7e1b4f0f64" providerId="LiveId" clId="{7F272F26-55C2-42D5-82D6-448200EE1DB8}" dt="2025-07-09T22:54:42.801" v="1277" actId="20577"/>
          <ac:spMkLst>
            <pc:docMk/>
            <pc:sldMk cId="2432196701" sldId="550145684"/>
            <ac:spMk id="2" creationId="{EF692FB3-C0B9-3674-F725-EE8C9D6F6CD6}"/>
          </ac:spMkLst>
        </pc:spChg>
        <pc:spChg chg="add del mod">
          <ac:chgData name="Grinaldo Oliveira" userId="fb526b7e1b4f0f64" providerId="LiveId" clId="{7F272F26-55C2-42D5-82D6-448200EE1DB8}" dt="2025-07-09T22:54:59.331" v="1279" actId="931"/>
          <ac:spMkLst>
            <pc:docMk/>
            <pc:sldMk cId="2432196701" sldId="550145684"/>
            <ac:spMk id="4" creationId="{1AA75352-FE0D-03F3-4A32-8AAB9129BF8B}"/>
          </ac:spMkLst>
        </pc:spChg>
        <pc:picChg chg="del">
          <ac:chgData name="Grinaldo Oliveira" userId="fb526b7e1b4f0f64" providerId="LiveId" clId="{7F272F26-55C2-42D5-82D6-448200EE1DB8}" dt="2025-07-09T22:54:45.224" v="1278" actId="478"/>
          <ac:picMkLst>
            <pc:docMk/>
            <pc:sldMk cId="2432196701" sldId="550145684"/>
            <ac:picMk id="6" creationId="{908E201C-93A2-4053-779E-E791BA6B966E}"/>
          </ac:picMkLst>
        </pc:picChg>
        <pc:picChg chg="add mod">
          <ac:chgData name="Grinaldo Oliveira" userId="fb526b7e1b4f0f64" providerId="LiveId" clId="{7F272F26-55C2-42D5-82D6-448200EE1DB8}" dt="2025-07-09T23:09:45.557" v="1331" actId="14100"/>
          <ac:picMkLst>
            <pc:docMk/>
            <pc:sldMk cId="2432196701" sldId="550145684"/>
            <ac:picMk id="7" creationId="{18906E79-5636-BA73-F4A2-BC9633CB9F36}"/>
          </ac:picMkLst>
        </pc:picChg>
      </pc:sldChg>
      <pc:sldChg chg="addSp delSp modSp add mod">
        <pc:chgData name="Grinaldo Oliveira" userId="fb526b7e1b4f0f64" providerId="LiveId" clId="{7F272F26-55C2-42D5-82D6-448200EE1DB8}" dt="2025-07-09T23:10:00.542" v="1333" actId="14100"/>
        <pc:sldMkLst>
          <pc:docMk/>
          <pc:sldMk cId="3620877534" sldId="550145685"/>
        </pc:sldMkLst>
        <pc:spChg chg="mod">
          <ac:chgData name="Grinaldo Oliveira" userId="fb526b7e1b4f0f64" providerId="LiveId" clId="{7F272F26-55C2-42D5-82D6-448200EE1DB8}" dt="2025-07-09T22:56:31.283" v="1298" actId="114"/>
          <ac:spMkLst>
            <pc:docMk/>
            <pc:sldMk cId="3620877534" sldId="550145685"/>
            <ac:spMk id="2" creationId="{93C61C03-5F39-2F48-138B-4C2594E80E93}"/>
          </ac:spMkLst>
        </pc:spChg>
        <pc:spChg chg="add del mod">
          <ac:chgData name="Grinaldo Oliveira" userId="fb526b7e1b4f0f64" providerId="LiveId" clId="{7F272F26-55C2-42D5-82D6-448200EE1DB8}" dt="2025-07-09T22:55:33.862" v="1284" actId="931"/>
          <ac:spMkLst>
            <pc:docMk/>
            <pc:sldMk cId="3620877534" sldId="550145685"/>
            <ac:spMk id="4" creationId="{A2374A8B-8F2C-B89A-DE24-B6429FEF43C7}"/>
          </ac:spMkLst>
        </pc:spChg>
        <pc:picChg chg="add mod">
          <ac:chgData name="Grinaldo Oliveira" userId="fb526b7e1b4f0f64" providerId="LiveId" clId="{7F272F26-55C2-42D5-82D6-448200EE1DB8}" dt="2025-07-09T23:10:00.542" v="1333" actId="14100"/>
          <ac:picMkLst>
            <pc:docMk/>
            <pc:sldMk cId="3620877534" sldId="550145685"/>
            <ac:picMk id="6" creationId="{E518B536-54BB-63A7-469D-050F7D366B6F}"/>
          </ac:picMkLst>
        </pc:picChg>
        <pc:picChg chg="del">
          <ac:chgData name="Grinaldo Oliveira" userId="fb526b7e1b4f0f64" providerId="LiveId" clId="{7F272F26-55C2-42D5-82D6-448200EE1DB8}" dt="2025-07-09T22:55:29.643" v="1283" actId="478"/>
          <ac:picMkLst>
            <pc:docMk/>
            <pc:sldMk cId="3620877534" sldId="550145685"/>
            <ac:picMk id="7" creationId="{703E2832-70D5-74EB-FF91-AD498F3C7ACB}"/>
          </ac:picMkLst>
        </pc:picChg>
      </pc:sldChg>
      <pc:sldChg chg="addSp delSp modSp add mod">
        <pc:chgData name="Grinaldo Oliveira" userId="fb526b7e1b4f0f64" providerId="LiveId" clId="{7F272F26-55C2-42D5-82D6-448200EE1DB8}" dt="2025-07-09T23:04:50.946" v="1324" actId="1076"/>
        <pc:sldMkLst>
          <pc:docMk/>
          <pc:sldMk cId="631623105" sldId="550145686"/>
        </pc:sldMkLst>
        <pc:picChg chg="add mod">
          <ac:chgData name="Grinaldo Oliveira" userId="fb526b7e1b4f0f64" providerId="LiveId" clId="{7F272F26-55C2-42D5-82D6-448200EE1DB8}" dt="2025-07-09T23:04:50.946" v="1324" actId="1076"/>
          <ac:picMkLst>
            <pc:docMk/>
            <pc:sldMk cId="631623105" sldId="550145686"/>
            <ac:picMk id="3" creationId="{7403C987-0A16-7F0D-AE02-65EE61F2B52B}"/>
          </ac:picMkLst>
        </pc:picChg>
        <pc:picChg chg="del">
          <ac:chgData name="Grinaldo Oliveira" userId="fb526b7e1b4f0f64" providerId="LiveId" clId="{7F272F26-55C2-42D5-82D6-448200EE1DB8}" dt="2025-07-09T23:01:48.388" v="1300" actId="478"/>
          <ac:picMkLst>
            <pc:docMk/>
            <pc:sldMk cId="631623105" sldId="550145686"/>
            <ac:picMk id="6" creationId="{52243AD5-6F73-9BC6-5C77-C48290450448}"/>
          </ac:picMkLst>
        </pc:picChg>
      </pc:sldChg>
      <pc:sldChg chg="addSp delSp modSp add mod">
        <pc:chgData name="Grinaldo Oliveira" userId="fb526b7e1b4f0f64" providerId="LiveId" clId="{7F272F26-55C2-42D5-82D6-448200EE1DB8}" dt="2025-07-09T23:02:38.127" v="1310" actId="1076"/>
        <pc:sldMkLst>
          <pc:docMk/>
          <pc:sldMk cId="1471952549" sldId="550145687"/>
        </pc:sldMkLst>
        <pc:picChg chg="del mod">
          <ac:chgData name="Grinaldo Oliveira" userId="fb526b7e1b4f0f64" providerId="LiveId" clId="{7F272F26-55C2-42D5-82D6-448200EE1DB8}" dt="2025-07-09T23:02:18.542" v="1308" actId="478"/>
          <ac:picMkLst>
            <pc:docMk/>
            <pc:sldMk cId="1471952549" sldId="550145687"/>
            <ac:picMk id="3" creationId="{96A29307-70FD-16D6-235D-5BB13910A525}"/>
          </ac:picMkLst>
        </pc:picChg>
        <pc:picChg chg="add mod">
          <ac:chgData name="Grinaldo Oliveira" userId="fb526b7e1b4f0f64" providerId="LiveId" clId="{7F272F26-55C2-42D5-82D6-448200EE1DB8}" dt="2025-07-09T23:02:38.127" v="1310" actId="1076"/>
          <ac:picMkLst>
            <pc:docMk/>
            <pc:sldMk cId="1471952549" sldId="550145687"/>
            <ac:picMk id="5" creationId="{CB6A17E6-065E-B732-A20D-2A240DFB44B1}"/>
          </ac:picMkLst>
        </pc:picChg>
      </pc:sldChg>
      <pc:sldChg chg="addSp delSp modSp add mod">
        <pc:chgData name="Grinaldo Oliveira" userId="fb526b7e1b4f0f64" providerId="LiveId" clId="{7F272F26-55C2-42D5-82D6-448200EE1DB8}" dt="2025-07-09T23:17:36.930" v="1402" actId="1076"/>
        <pc:sldMkLst>
          <pc:docMk/>
          <pc:sldMk cId="4247007144" sldId="550145688"/>
        </pc:sldMkLst>
        <pc:spChg chg="add mod">
          <ac:chgData name="Grinaldo Oliveira" userId="fb526b7e1b4f0f64" providerId="LiveId" clId="{7F272F26-55C2-42D5-82D6-448200EE1DB8}" dt="2025-07-09T23:17:36.930" v="1402" actId="1076"/>
          <ac:spMkLst>
            <pc:docMk/>
            <pc:sldMk cId="4247007144" sldId="550145688"/>
            <ac:spMk id="6" creationId="{BB3A8AAA-50B0-780D-BE08-0965B08C628B}"/>
          </ac:spMkLst>
        </pc:spChg>
        <pc:picChg chg="del">
          <ac:chgData name="Grinaldo Oliveira" userId="fb526b7e1b4f0f64" providerId="LiveId" clId="{7F272F26-55C2-42D5-82D6-448200EE1DB8}" dt="2025-07-09T23:02:41.926" v="1311" actId="478"/>
          <ac:picMkLst>
            <pc:docMk/>
            <pc:sldMk cId="4247007144" sldId="550145688"/>
            <ac:picMk id="3" creationId="{A0BE124F-042C-08CE-14F8-10A6959EC172}"/>
          </ac:picMkLst>
        </pc:picChg>
        <pc:picChg chg="add mod">
          <ac:chgData name="Grinaldo Oliveira" userId="fb526b7e1b4f0f64" providerId="LiveId" clId="{7F272F26-55C2-42D5-82D6-448200EE1DB8}" dt="2025-07-09T23:03:02.996" v="1313" actId="1076"/>
          <ac:picMkLst>
            <pc:docMk/>
            <pc:sldMk cId="4247007144" sldId="550145688"/>
            <ac:picMk id="5" creationId="{BD4941B1-932D-65C0-CC90-AD25370C8FB2}"/>
          </ac:picMkLst>
        </pc:picChg>
        <pc:picChg chg="add mod">
          <ac:chgData name="Grinaldo Oliveira" userId="fb526b7e1b4f0f64" providerId="LiveId" clId="{7F272F26-55C2-42D5-82D6-448200EE1DB8}" dt="2025-07-09T23:15:23.919" v="1349" actId="1076"/>
          <ac:picMkLst>
            <pc:docMk/>
            <pc:sldMk cId="4247007144" sldId="550145688"/>
            <ac:picMk id="3074" creationId="{49753204-02AA-8311-5AF5-3211CC770B8B}"/>
          </ac:picMkLst>
        </pc:picChg>
      </pc:sldChg>
      <pc:sldChg chg="add del">
        <pc:chgData name="Grinaldo Oliveira" userId="fb526b7e1b4f0f64" providerId="LiveId" clId="{7F272F26-55C2-42D5-82D6-448200EE1DB8}" dt="2025-07-09T23:03:07.147" v="1314" actId="47"/>
        <pc:sldMkLst>
          <pc:docMk/>
          <pc:sldMk cId="4211155932" sldId="550145689"/>
        </pc:sldMkLst>
      </pc:sldChg>
      <pc:sldChg chg="addSp delSp modSp add mod">
        <pc:chgData name="Grinaldo Oliveira" userId="fb526b7e1b4f0f64" providerId="LiveId" clId="{7F272F26-55C2-42D5-82D6-448200EE1DB8}" dt="2025-07-09T23:18:19.770" v="1408" actId="20577"/>
        <pc:sldMkLst>
          <pc:docMk/>
          <pc:sldMk cId="1092283949" sldId="550145690"/>
        </pc:sldMkLst>
        <pc:spChg chg="add mod">
          <ac:chgData name="Grinaldo Oliveira" userId="fb526b7e1b4f0f64" providerId="LiveId" clId="{7F272F26-55C2-42D5-82D6-448200EE1DB8}" dt="2025-07-09T23:18:19.770" v="1408" actId="20577"/>
          <ac:spMkLst>
            <pc:docMk/>
            <pc:sldMk cId="1092283949" sldId="550145690"/>
            <ac:spMk id="7" creationId="{AF66AE6A-5164-81EB-8422-F16C3216E263}"/>
          </ac:spMkLst>
        </pc:spChg>
        <pc:picChg chg="del">
          <ac:chgData name="Grinaldo Oliveira" userId="fb526b7e1b4f0f64" providerId="LiveId" clId="{7F272F26-55C2-42D5-82D6-448200EE1DB8}" dt="2025-07-09T23:03:51.731" v="1315" actId="478"/>
          <ac:picMkLst>
            <pc:docMk/>
            <pc:sldMk cId="1092283949" sldId="550145690"/>
            <ac:picMk id="3" creationId="{DECB0AD1-E70B-704A-B90C-48928291DCDB}"/>
          </ac:picMkLst>
        </pc:picChg>
        <pc:picChg chg="add mod">
          <ac:chgData name="Grinaldo Oliveira" userId="fb526b7e1b4f0f64" providerId="LiveId" clId="{7F272F26-55C2-42D5-82D6-448200EE1DB8}" dt="2025-07-09T23:17:48.791" v="1404" actId="1076"/>
          <ac:picMkLst>
            <pc:docMk/>
            <pc:sldMk cId="1092283949" sldId="550145690"/>
            <ac:picMk id="5" creationId="{82D543CE-2CA5-5D0F-18D0-D5A8D73EB4CD}"/>
          </ac:picMkLst>
        </pc:picChg>
        <pc:picChg chg="add mod">
          <ac:chgData name="Grinaldo Oliveira" userId="fb526b7e1b4f0f64" providerId="LiveId" clId="{7F272F26-55C2-42D5-82D6-448200EE1DB8}" dt="2025-07-09T23:17:52.033" v="1405" actId="1076"/>
          <ac:picMkLst>
            <pc:docMk/>
            <pc:sldMk cId="1092283949" sldId="550145690"/>
            <ac:picMk id="6" creationId="{6DDAD974-5302-6D07-CBE7-3B37A42A9118}"/>
          </ac:picMkLst>
        </pc:picChg>
      </pc:sldChg>
      <pc:sldChg chg="addSp delSp modSp add mod">
        <pc:chgData name="Grinaldo Oliveira" userId="fb526b7e1b4f0f64" providerId="LiveId" clId="{7F272F26-55C2-42D5-82D6-448200EE1DB8}" dt="2025-07-09T23:04:29.523" v="1321" actId="1076"/>
        <pc:sldMkLst>
          <pc:docMk/>
          <pc:sldMk cId="2656705661" sldId="550145691"/>
        </pc:sldMkLst>
        <pc:picChg chg="add mod">
          <ac:chgData name="Grinaldo Oliveira" userId="fb526b7e1b4f0f64" providerId="LiveId" clId="{7F272F26-55C2-42D5-82D6-448200EE1DB8}" dt="2025-07-09T23:04:29.523" v="1321" actId="1076"/>
          <ac:picMkLst>
            <pc:docMk/>
            <pc:sldMk cId="2656705661" sldId="550145691"/>
            <ac:picMk id="3" creationId="{F62925DB-F993-16A6-3E2E-69EB8B88D715}"/>
          </ac:picMkLst>
        </pc:picChg>
        <pc:picChg chg="del">
          <ac:chgData name="Grinaldo Oliveira" userId="fb526b7e1b4f0f64" providerId="LiveId" clId="{7F272F26-55C2-42D5-82D6-448200EE1DB8}" dt="2025-07-09T23:04:11.724" v="1319" actId="478"/>
          <ac:picMkLst>
            <pc:docMk/>
            <pc:sldMk cId="2656705661" sldId="550145691"/>
            <ac:picMk id="5" creationId="{7BEA4124-9A76-F6CD-8358-2750C7A3297B}"/>
          </ac:picMkLst>
        </pc:picChg>
      </pc:sldChg>
      <pc:sldChg chg="addSp delSp modSp new mod setBg modClrScheme chgLayout">
        <pc:chgData name="Grinaldo Oliveira" userId="fb526b7e1b4f0f64" providerId="LiveId" clId="{7F272F26-55C2-42D5-82D6-448200EE1DB8}" dt="2025-07-09T23:11:31.648" v="1346" actId="26606"/>
        <pc:sldMkLst>
          <pc:docMk/>
          <pc:sldMk cId="2040869729" sldId="550145692"/>
        </pc:sldMkLst>
        <pc:spChg chg="del mod ord">
          <ac:chgData name="Grinaldo Oliveira" userId="fb526b7e1b4f0f64" providerId="LiveId" clId="{7F272F26-55C2-42D5-82D6-448200EE1DB8}" dt="2025-07-09T23:11:09.172" v="1335" actId="700"/>
          <ac:spMkLst>
            <pc:docMk/>
            <pc:sldMk cId="2040869729" sldId="550145692"/>
            <ac:spMk id="2" creationId="{C15D21CF-32E5-5C77-0B38-CC50442A2250}"/>
          </ac:spMkLst>
        </pc:spChg>
        <pc:spChg chg="del mod ord">
          <ac:chgData name="Grinaldo Oliveira" userId="fb526b7e1b4f0f64" providerId="LiveId" clId="{7F272F26-55C2-42D5-82D6-448200EE1DB8}" dt="2025-07-09T23:11:09.172" v="1335" actId="700"/>
          <ac:spMkLst>
            <pc:docMk/>
            <pc:sldMk cId="2040869729" sldId="550145692"/>
            <ac:spMk id="3" creationId="{446B119E-2665-E30D-2341-58F9DB4DA69E}"/>
          </ac:spMkLst>
        </pc:spChg>
        <pc:spChg chg="add mod ord">
          <ac:chgData name="Grinaldo Oliveira" userId="fb526b7e1b4f0f64" providerId="LiveId" clId="{7F272F26-55C2-42D5-82D6-448200EE1DB8}" dt="2025-07-09T23:11:31.648" v="1346" actId="26606"/>
          <ac:spMkLst>
            <pc:docMk/>
            <pc:sldMk cId="2040869729" sldId="550145692"/>
            <ac:spMk id="4" creationId="{2A28FD15-ED9B-AD39-C244-2E62D49DE432}"/>
          </ac:spMkLst>
        </pc:spChg>
        <pc:spChg chg="add del mod ord">
          <ac:chgData name="Grinaldo Oliveira" userId="fb526b7e1b4f0f64" providerId="LiveId" clId="{7F272F26-55C2-42D5-82D6-448200EE1DB8}" dt="2025-07-09T23:11:21.304" v="1345" actId="478"/>
          <ac:spMkLst>
            <pc:docMk/>
            <pc:sldMk cId="2040869729" sldId="550145692"/>
            <ac:spMk id="5" creationId="{A69ED7D6-DF33-B0B5-267D-D84DC5C338A8}"/>
          </ac:spMkLst>
        </pc:spChg>
        <pc:spChg chg="add">
          <ac:chgData name="Grinaldo Oliveira" userId="fb526b7e1b4f0f64" providerId="LiveId" clId="{7F272F26-55C2-42D5-82D6-448200EE1DB8}" dt="2025-07-09T23:11:31.648" v="1346" actId="26606"/>
          <ac:spMkLst>
            <pc:docMk/>
            <pc:sldMk cId="2040869729" sldId="550145692"/>
            <ac:spMk id="9" creationId="{4522B21E-B2B9-4C72-9A71-C87EFD137480}"/>
          </ac:spMkLst>
        </pc:spChg>
        <pc:spChg chg="add">
          <ac:chgData name="Grinaldo Oliveira" userId="fb526b7e1b4f0f64" providerId="LiveId" clId="{7F272F26-55C2-42D5-82D6-448200EE1DB8}" dt="2025-07-09T23:11:31.648" v="1346" actId="26606"/>
          <ac:spMkLst>
            <pc:docMk/>
            <pc:sldMk cId="2040869729" sldId="550145692"/>
            <ac:spMk id="11" creationId="{5EB7D2A2-F448-44D4-938C-DC84CBCB3B1E}"/>
          </ac:spMkLst>
        </pc:spChg>
        <pc:spChg chg="add">
          <ac:chgData name="Grinaldo Oliveira" userId="fb526b7e1b4f0f64" providerId="LiveId" clId="{7F272F26-55C2-42D5-82D6-448200EE1DB8}" dt="2025-07-09T23:11:31.648" v="1346" actId="26606"/>
          <ac:spMkLst>
            <pc:docMk/>
            <pc:sldMk cId="2040869729" sldId="550145692"/>
            <ac:spMk id="13" creationId="{871AEA07-1E14-44B4-8E55-64EF049CD66F}"/>
          </ac:spMkLst>
        </pc:spChg>
        <pc:cxnChg chg="add">
          <ac:chgData name="Grinaldo Oliveira" userId="fb526b7e1b4f0f64" providerId="LiveId" clId="{7F272F26-55C2-42D5-82D6-448200EE1DB8}" dt="2025-07-09T23:11:31.648" v="1346" actId="26606"/>
          <ac:cxnSpMkLst>
            <pc:docMk/>
            <pc:sldMk cId="2040869729" sldId="550145692"/>
            <ac:cxnSpMk id="15" creationId="{F7C8EA93-3210-4C62-99E9-153C275E3A8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3B0E-2CBE-4194-8F0B-1F6C0A050C86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D7804-A3E9-411C-9BB8-443468C2DF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33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input of ReSTIR PT is just 1 </a:t>
            </a:r>
            <a:r>
              <a:rPr lang="en-US" err="1"/>
              <a:t>spp</a:t>
            </a:r>
            <a:r>
              <a:rPr lang="en-US"/>
              <a:t> path tracing.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38144-C961-6348-B731-59DFA4E1CA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3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err="1"/>
              <a:t>Resampled</a:t>
            </a:r>
            <a:r>
              <a:rPr lang="fi-FI"/>
              <a:t> </a:t>
            </a:r>
            <a:r>
              <a:rPr lang="fi-FI" err="1"/>
              <a:t>Importance</a:t>
            </a:r>
            <a:r>
              <a:rPr lang="fi-FI"/>
              <a:t> </a:t>
            </a:r>
            <a:r>
              <a:rPr lang="fi-FI" err="1"/>
              <a:t>Sampling</a:t>
            </a:r>
            <a:r>
              <a:rPr lang="fi-FI"/>
              <a:t>, RIS, is a </a:t>
            </a:r>
            <a:r>
              <a:rPr lang="fi-FI" err="1"/>
              <a:t>machine</a:t>
            </a:r>
            <a:r>
              <a:rPr lang="fi-FI"/>
              <a:t> </a:t>
            </a:r>
            <a:r>
              <a:rPr lang="fi-FI" err="1"/>
              <a:t>that</a:t>
            </a:r>
            <a:r>
              <a:rPr lang="fi-FI"/>
              <a:t> </a:t>
            </a:r>
            <a:r>
              <a:rPr lang="fi-FI" err="1"/>
              <a:t>produces</a:t>
            </a:r>
            <a:r>
              <a:rPr lang="fi-FI"/>
              <a:t> </a:t>
            </a:r>
            <a:r>
              <a:rPr lang="fi-FI" err="1"/>
              <a:t>samples</a:t>
            </a:r>
            <a:r>
              <a:rPr lang="fi-FI"/>
              <a:t> </a:t>
            </a:r>
            <a:r>
              <a:rPr lang="fi-FI" err="1"/>
              <a:t>approximately</a:t>
            </a:r>
            <a:r>
              <a:rPr lang="fi-FI"/>
              <a:t> </a:t>
            </a:r>
            <a:r>
              <a:rPr lang="fi-FI" err="1"/>
              <a:t>proportionally</a:t>
            </a:r>
            <a:r>
              <a:rPr lang="fi-FI"/>
              <a:t> to a </a:t>
            </a:r>
            <a:r>
              <a:rPr lang="fi-FI" err="1"/>
              <a:t>user-given</a:t>
            </a:r>
            <a:r>
              <a:rPr lang="fi-FI"/>
              <a:t> </a:t>
            </a:r>
            <a:r>
              <a:rPr lang="fi-FI" err="1"/>
              <a:t>target</a:t>
            </a:r>
            <a:r>
              <a:rPr lang="fi-FI"/>
              <a:t> </a:t>
            </a:r>
            <a:r>
              <a:rPr lang="fi-FI" err="1"/>
              <a:t>function</a:t>
            </a:r>
            <a:r>
              <a:rPr lang="fi-FI"/>
              <a:t>.</a:t>
            </a:r>
            <a:br>
              <a:rPr lang="fi-FI"/>
            </a:br>
            <a:endParaRPr lang="fi-FI"/>
          </a:p>
          <a:p>
            <a:r>
              <a:rPr lang="fi-FI" err="1"/>
              <a:t>We</a:t>
            </a:r>
            <a:r>
              <a:rPr lang="fi-FI"/>
              <a:t> </a:t>
            </a:r>
            <a:r>
              <a:rPr lang="fi-FI" err="1"/>
              <a:t>give</a:t>
            </a:r>
            <a:r>
              <a:rPr lang="fi-FI"/>
              <a:t> it a </a:t>
            </a:r>
            <a:r>
              <a:rPr lang="fi-FI" err="1"/>
              <a:t>sequence</a:t>
            </a:r>
            <a:r>
              <a:rPr lang="fi-FI"/>
              <a:t> of </a:t>
            </a:r>
            <a:r>
              <a:rPr lang="fi-FI" err="1"/>
              <a:t>samples</a:t>
            </a:r>
            <a:r>
              <a:rPr lang="fi-FI"/>
              <a:t> </a:t>
            </a:r>
            <a:r>
              <a:rPr lang="fi-FI" err="1"/>
              <a:t>from</a:t>
            </a:r>
            <a:r>
              <a:rPr lang="fi-FI"/>
              <a:t> X_1 to </a:t>
            </a:r>
            <a:r>
              <a:rPr lang="fi-FI" err="1"/>
              <a:t>X_m</a:t>
            </a:r>
            <a:r>
              <a:rPr lang="fi-FI"/>
              <a:t>, and it, </a:t>
            </a:r>
            <a:r>
              <a:rPr lang="fi-FI" err="1"/>
              <a:t>by</a:t>
            </a:r>
            <a:r>
              <a:rPr lang="fi-FI"/>
              <a:t> </a:t>
            </a:r>
            <a:r>
              <a:rPr lang="fi-FI" err="1"/>
              <a:t>weighted</a:t>
            </a:r>
            <a:r>
              <a:rPr lang="fi-FI"/>
              <a:t> random </a:t>
            </a:r>
            <a:r>
              <a:rPr lang="fi-FI" err="1"/>
              <a:t>sampling</a:t>
            </a:r>
            <a:r>
              <a:rPr lang="fi-FI"/>
              <a:t>, </a:t>
            </a:r>
            <a:r>
              <a:rPr lang="fi-FI" err="1"/>
              <a:t>returns</a:t>
            </a:r>
            <a:r>
              <a:rPr lang="fi-FI"/>
              <a:t> us </a:t>
            </a:r>
            <a:r>
              <a:rPr lang="fi-FI" err="1"/>
              <a:t>one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inputs</a:t>
            </a:r>
            <a:r>
              <a:rPr lang="fi-FI"/>
              <a:t>, to </a:t>
            </a:r>
            <a:r>
              <a:rPr lang="fi-FI" err="1"/>
              <a:t>produce</a:t>
            </a:r>
            <a:r>
              <a:rPr lang="fi-FI"/>
              <a:t> </a:t>
            </a:r>
            <a:r>
              <a:rPr lang="fi-FI" err="1"/>
              <a:t>one</a:t>
            </a:r>
            <a:r>
              <a:rPr lang="fi-FI"/>
              <a:t> </a:t>
            </a:r>
            <a:r>
              <a:rPr lang="fi-FI" err="1"/>
              <a:t>better-distributed</a:t>
            </a:r>
            <a:r>
              <a:rPr lang="fi-FI"/>
              <a:t> </a:t>
            </a:r>
            <a:r>
              <a:rPr lang="fi-FI" err="1"/>
              <a:t>sample</a:t>
            </a:r>
            <a:r>
              <a:rPr lang="fi-FI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6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On a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level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gives</a:t>
            </a:r>
            <a:r>
              <a:rPr lang="fi-FI" dirty="0"/>
              <a:t> RIS a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unnormalized</a:t>
            </a:r>
            <a:r>
              <a:rPr lang="fi-FI" dirty="0"/>
              <a:t> </a:t>
            </a:r>
            <a:r>
              <a:rPr lang="fi-FI" dirty="0" err="1"/>
              <a:t>target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, </a:t>
            </a:r>
            <a:r>
              <a:rPr lang="fi-FI" dirty="0" err="1"/>
              <a:t>cyan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, and a </a:t>
            </a:r>
            <a:r>
              <a:rPr lang="fi-FI" dirty="0" err="1"/>
              <a:t>sequence</a:t>
            </a:r>
            <a:r>
              <a:rPr lang="fi-FI" dirty="0"/>
              <a:t> of </a:t>
            </a:r>
            <a:r>
              <a:rPr lang="fi-FI" dirty="0" err="1"/>
              <a:t>candidate</a:t>
            </a:r>
            <a:r>
              <a:rPr lang="fi-FI" dirty="0"/>
              <a:t> </a:t>
            </a:r>
            <a:r>
              <a:rPr lang="fi-FI" dirty="0" err="1"/>
              <a:t>samples</a:t>
            </a:r>
            <a:r>
              <a:rPr lang="fi-FI" dirty="0"/>
              <a:t>.</a:t>
            </a:r>
          </a:p>
          <a:p>
            <a:r>
              <a:rPr lang="fi-FI" dirty="0"/>
              <a:t>RIS </a:t>
            </a:r>
            <a:r>
              <a:rPr lang="fi-FI" dirty="0" err="1"/>
              <a:t>evaluates</a:t>
            </a:r>
            <a:r>
              <a:rPr lang="fi-FI" i="1" dirty="0"/>
              <a:t> </a:t>
            </a:r>
            <a:r>
              <a:rPr lang="fi-FI" i="1" dirty="0" err="1"/>
              <a:t>resampling</a:t>
            </a:r>
            <a:r>
              <a:rPr lang="fi-FI" i="1" dirty="0"/>
              <a:t> </a:t>
            </a:r>
            <a:r>
              <a:rPr lang="fi-FI" i="1" dirty="0" err="1"/>
              <a:t>weights</a:t>
            </a:r>
            <a:r>
              <a:rPr lang="fi-FI" i="1" dirty="0"/>
              <a:t> </a:t>
            </a:r>
            <a:r>
              <a:rPr lang="fi-FI" i="0" dirty="0" err="1"/>
              <a:t>lowercase</a:t>
            </a:r>
            <a:r>
              <a:rPr lang="fi-FI" i="0" dirty="0"/>
              <a:t> </a:t>
            </a:r>
            <a:r>
              <a:rPr lang="fi-FI" i="0" dirty="0" err="1"/>
              <a:t>w_i</a:t>
            </a:r>
            <a:r>
              <a:rPr lang="fi-FI" i="0" dirty="0"/>
              <a:t>, </a:t>
            </a:r>
            <a:r>
              <a:rPr lang="fi-FI" i="0" dirty="0" err="1"/>
              <a:t>proportional</a:t>
            </a:r>
            <a:r>
              <a:rPr lang="fi-FI" i="0" dirty="0"/>
              <a:t> to </a:t>
            </a:r>
            <a:r>
              <a:rPr lang="fi-FI" i="0" dirty="0" err="1"/>
              <a:t>the</a:t>
            </a:r>
            <a:r>
              <a:rPr lang="fi-FI" i="0" dirty="0"/>
              <a:t> </a:t>
            </a:r>
            <a:r>
              <a:rPr lang="fi-FI" i="0" dirty="0" err="1"/>
              <a:t>target</a:t>
            </a:r>
            <a:r>
              <a:rPr lang="fi-FI" i="0" dirty="0"/>
              <a:t> </a:t>
            </a:r>
            <a:r>
              <a:rPr lang="fi-FI" i="0" dirty="0" err="1"/>
              <a:t>function</a:t>
            </a:r>
            <a:r>
              <a:rPr lang="fi-FI" i="0" dirty="0"/>
              <a:t>, for </a:t>
            </a:r>
            <a:r>
              <a:rPr lang="fi-FI" i="0" dirty="0" err="1"/>
              <a:t>all</a:t>
            </a:r>
            <a:r>
              <a:rPr lang="fi-FI" i="0" dirty="0"/>
              <a:t> </a:t>
            </a:r>
            <a:r>
              <a:rPr lang="fi-FI" i="0" dirty="0" err="1"/>
              <a:t>candidates</a:t>
            </a:r>
            <a:r>
              <a:rPr lang="fi-FI" i="0" dirty="0"/>
              <a:t>, and </a:t>
            </a:r>
            <a:r>
              <a:rPr lang="fi-FI" i="0" dirty="0" err="1"/>
              <a:t>returns</a:t>
            </a:r>
            <a:r>
              <a:rPr lang="fi-FI" i="0" dirty="0"/>
              <a:t> </a:t>
            </a:r>
            <a:r>
              <a:rPr lang="fi-FI" i="0" dirty="0" err="1"/>
              <a:t>one</a:t>
            </a:r>
            <a:r>
              <a:rPr lang="fi-FI" i="0" dirty="0"/>
              <a:t> of </a:t>
            </a:r>
            <a:r>
              <a:rPr lang="fi-FI" i="0" dirty="0" err="1"/>
              <a:t>the</a:t>
            </a:r>
            <a:r>
              <a:rPr lang="fi-FI" i="0" dirty="0"/>
              <a:t> </a:t>
            </a:r>
            <a:r>
              <a:rPr lang="fi-FI" i="0" dirty="0" err="1"/>
              <a:t>candidates</a:t>
            </a:r>
            <a:r>
              <a:rPr lang="fi-FI" i="0" dirty="0"/>
              <a:t> </a:t>
            </a:r>
            <a:r>
              <a:rPr lang="fi-FI" i="0" dirty="0" err="1"/>
              <a:t>randomly</a:t>
            </a:r>
            <a:r>
              <a:rPr lang="fi-FI" i="0" dirty="0"/>
              <a:t>, </a:t>
            </a:r>
            <a:r>
              <a:rPr lang="fi-FI" i="0" dirty="0" err="1"/>
              <a:t>proportionally</a:t>
            </a:r>
            <a:r>
              <a:rPr lang="fi-FI" i="0" dirty="0"/>
              <a:t> to </a:t>
            </a:r>
            <a:r>
              <a:rPr lang="fi-FI" i="0" dirty="0" err="1"/>
              <a:t>the</a:t>
            </a:r>
            <a:r>
              <a:rPr lang="fi-FI" i="0" dirty="0"/>
              <a:t> </a:t>
            </a:r>
            <a:r>
              <a:rPr lang="fi-FI" i="0" dirty="0" err="1"/>
              <a:t>resampling</a:t>
            </a:r>
            <a:r>
              <a:rPr lang="fi-FI" i="0" dirty="0"/>
              <a:t> </a:t>
            </a:r>
            <a:r>
              <a:rPr lang="fi-FI" i="0" dirty="0" err="1"/>
              <a:t>weights</a:t>
            </a:r>
            <a:r>
              <a:rPr lang="fi-FI" i="0" dirty="0"/>
              <a:t>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5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E3BFF-A69D-7726-B527-BDA497B45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DF9E9B-F562-7647-8516-2C257342A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B20CD2-2247-B27D-61AD-E964836C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FBFC5E-177F-68E8-EF96-B5A94156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561B00-DDC0-ACC9-C3D0-6AED12E2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07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DEB2A-AFBA-C4A6-73E8-9C9EC2D9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A56027-ADD6-1EE5-5C6A-04DAA932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7F591A-A1B0-C9EF-3569-4F0FB6DB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96AC6B-AB96-214F-A7AD-01D9BFC5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A807DC-CD83-ADC7-3B5D-F6F8C548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D81D0-51E3-8FF8-345D-424B8CA7F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1A0CE7-7B53-804A-61C1-AC990BD66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1F0E62-BCC6-294F-9330-B5F16335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FE9276-C7D6-1F78-77DB-2B597AA6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46F11A-EDFA-7B52-9748-07CE2233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870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56AAD1-AF05-1B6F-7083-231AE3393D44}"/>
              </a:ext>
            </a:extLst>
          </p:cNvPr>
          <p:cNvSpPr/>
          <p:nvPr userDrawn="1"/>
        </p:nvSpPr>
        <p:spPr>
          <a:xfrm>
            <a:off x="1" y="-4712"/>
            <a:ext cx="12191999" cy="13167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FF872-DEC3-9608-DAA1-416E84654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31634" y="428651"/>
            <a:ext cx="1957849" cy="4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4A434-DC17-FD48-E960-AD24699A0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2639" y="5149048"/>
            <a:ext cx="734048" cy="843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F554CE-D75D-6B4D-E949-1161F64CA54B}"/>
              </a:ext>
            </a:extLst>
          </p:cNvPr>
          <p:cNvSpPr/>
          <p:nvPr userDrawn="1"/>
        </p:nvSpPr>
        <p:spPr>
          <a:xfrm>
            <a:off x="0" y="6205491"/>
            <a:ext cx="12192000" cy="652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31EA5-143E-8640-CF63-E4E86F6D5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5753" y="6369813"/>
            <a:ext cx="673360" cy="30175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spc="0">
                <a:solidFill>
                  <a:schemeClr val="accent4"/>
                </a:solidFill>
              </a:defRPr>
            </a:lvl1pPr>
          </a:lstStyle>
          <a:p>
            <a:fld id="{897AE9FA-3F8D-0D45-ABEA-B1C7A7244A1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6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03E6E-B99C-C49F-27CD-D25A608D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D9E408-2CF6-31C0-FB28-B1B9BC77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795CA9-CB0D-655E-CD1A-2F645047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111450-03F2-EE5E-143A-D50B7B3E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3010DA-1B12-CBDB-788A-50F400CE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63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18384-AFE8-FCD9-BCC5-547CC90F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36A29-A4DE-2FF0-DD8F-F590EE2DD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5156C-A7D5-C2B6-45AF-AECDECD0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227523-047A-B3F4-C577-56E09C94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43A13F-2030-E688-1496-63B14EBC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44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483FF-BC63-84EC-504D-012AD789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8C7215-6089-9F8C-1F42-88D0FBCA6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BB7930-E143-3C50-8DE0-7F336FEDC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A48F70-561C-5E4A-DB03-F5BC213C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26E1F0-E259-3D6D-029B-EC52CA15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2EC80-6D24-6A30-456D-DFA112AB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8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C4650-6B96-032B-D232-B723F808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769130-382D-EA7E-2087-DCD07001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E0F489-E1FF-A1BE-6C3B-6C200E402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483972-624F-7810-B9F7-69D3BC235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420576-5A41-E777-CFA6-6CA607657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508227-7B7A-B784-0F08-BBF59468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C5A012-C39B-BF0A-276E-EFBD065F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C4C109F-B887-B08D-7C5F-408A5771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227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C5F9E-CE87-980F-D11F-706A5C40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561C89-7CF0-A28B-EE4A-130D1365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DCD8F2-5323-9BE6-907D-6AD529A5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C7F246-2742-D897-2AAE-64C4D1D4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64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2344ED-2BCF-F3E0-F997-246119B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FCECCB-1023-8175-5D95-0682B67D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8D0EA-0DF1-EAD7-C50E-4ECD515D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0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3CEA1-B468-225E-D33D-246DF193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1238E3-BF64-F354-C99F-83AD4AF2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5478E1-4F40-2D8B-E8FD-958C0FBB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31FB37-3AF6-302D-DD42-82D0B799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F1D114-EA85-95AA-5691-7C12D25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17EE28-E596-C92D-6820-689B2D3A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70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84705-A8C4-8AEB-8168-2A8C15E6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D3DB7E-2D78-94D4-74BA-2B99C074F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057D3B-620D-4267-BCA2-7D3D8218F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6237E9-46F3-1C72-7188-6EA9A807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CD8C3D-A7B3-60EF-0D3A-74EE4198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F9550C-9AE2-32F1-AD77-A41B35BC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3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56B202-AEA2-7E52-EB11-DC4FC5F1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FA3367-E1D8-DC4F-AF05-AA6A09D1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9F299-5DA4-943A-BBF5-5DFD8D24D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2104CD-BCF3-46A1-8E61-C2681CC94C4B}" type="datetimeFigureOut">
              <a:rPr lang="pt-BR" smtClean="0"/>
              <a:t>10/07/2025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E92A9B-EC2E-E0E4-7170-056FA76ED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79674E-C443-A188-6DF0-9291440E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72BC7-1E02-46D3-8DE3-EEE2F90EEF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43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4" Type="http://schemas.openxmlformats.org/officeDocument/2006/relationships/image" Target="../media/image18.svg"/><Relationship Id="rId9" Type="http://schemas.openxmlformats.org/officeDocument/2006/relationships/image" Target="../media/image26.png"/><Relationship Id="rId1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8796-90AF-E7A7-76EF-77FA9932A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ReSTIR</a:t>
            </a:r>
            <a:r>
              <a:rPr lang="pt-BR" dirty="0"/>
              <a:t>-C: </a:t>
            </a:r>
            <a:r>
              <a:rPr lang="pt-BR" dirty="0" err="1"/>
              <a:t>Renderizador</a:t>
            </a:r>
            <a:r>
              <a:rPr lang="pt-BR" dirty="0"/>
              <a:t> </a:t>
            </a:r>
            <a:r>
              <a:rPr lang="pt-BR" dirty="0" err="1"/>
              <a:t>ReSTIR</a:t>
            </a:r>
            <a:r>
              <a:rPr lang="pt-BR" dirty="0"/>
              <a:t> Experimental com Controle de Amostragem Temporal e Espacial em C++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BCE64-7BC9-B4CD-73F5-86472BE0E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853" y="5023066"/>
            <a:ext cx="9144000" cy="1655762"/>
          </a:xfrm>
        </p:spPr>
        <p:txBody>
          <a:bodyPr>
            <a:normAutofit fontScale="62500" lnSpcReduction="20000"/>
          </a:bodyPr>
          <a:lstStyle/>
          <a:p>
            <a:endParaRPr lang="pt-BR" dirty="0"/>
          </a:p>
          <a:p>
            <a:r>
              <a:rPr lang="pt-BR" sz="3600" dirty="0"/>
              <a:t>Baseado em Benedikt </a:t>
            </a:r>
            <a:r>
              <a:rPr lang="pt-BR" sz="3600" dirty="0" err="1"/>
              <a:t>Bitterli</a:t>
            </a:r>
            <a:r>
              <a:rPr lang="pt-BR" sz="3600" dirty="0"/>
              <a:t>, Chris Wyman, Matt </a:t>
            </a:r>
            <a:r>
              <a:rPr lang="pt-BR" sz="3600" dirty="0" err="1"/>
              <a:t>Pharr</a:t>
            </a:r>
            <a:r>
              <a:rPr lang="pt-BR" sz="3600" dirty="0"/>
              <a:t>, Peter Shirley, Aaron </a:t>
            </a:r>
            <a:r>
              <a:rPr lang="pt-BR" sz="3600" dirty="0" err="1"/>
              <a:t>Lefohn</a:t>
            </a:r>
            <a:r>
              <a:rPr lang="pt-BR" sz="3600" dirty="0"/>
              <a:t>, </a:t>
            </a:r>
            <a:r>
              <a:rPr lang="pt-BR" sz="3600" dirty="0" err="1"/>
              <a:t>and</a:t>
            </a:r>
            <a:r>
              <a:rPr lang="pt-BR" sz="3600" dirty="0"/>
              <a:t> </a:t>
            </a:r>
            <a:r>
              <a:rPr lang="pt-BR" sz="3600" dirty="0" err="1"/>
              <a:t>Wojci-ech</a:t>
            </a:r>
            <a:r>
              <a:rPr lang="pt-BR" sz="3600" dirty="0"/>
              <a:t> </a:t>
            </a:r>
            <a:r>
              <a:rPr lang="pt-BR" sz="3600" dirty="0" err="1"/>
              <a:t>Jarosz</a:t>
            </a:r>
            <a:r>
              <a:rPr lang="pt-BR" sz="3600" dirty="0"/>
              <a:t>. 2020. </a:t>
            </a:r>
            <a:r>
              <a:rPr lang="pt-BR" sz="3600" dirty="0" err="1"/>
              <a:t>Spatiotemporal</a:t>
            </a:r>
            <a:r>
              <a:rPr lang="pt-BR" sz="3600" dirty="0"/>
              <a:t> </a:t>
            </a:r>
            <a:r>
              <a:rPr lang="pt-BR" sz="3600" dirty="0" err="1"/>
              <a:t>reservoir</a:t>
            </a:r>
            <a:r>
              <a:rPr lang="pt-BR" sz="3600" dirty="0"/>
              <a:t> </a:t>
            </a:r>
            <a:r>
              <a:rPr lang="pt-BR" sz="3600" dirty="0" err="1"/>
              <a:t>resampling</a:t>
            </a:r>
            <a:r>
              <a:rPr lang="pt-BR" sz="3600" dirty="0"/>
              <a:t> for real-time </a:t>
            </a:r>
            <a:r>
              <a:rPr lang="pt-BR" sz="3600" dirty="0" err="1"/>
              <a:t>ray</a:t>
            </a:r>
            <a:r>
              <a:rPr lang="pt-BR" sz="3600" dirty="0"/>
              <a:t> </a:t>
            </a:r>
            <a:r>
              <a:rPr lang="pt-BR" sz="3600" dirty="0" err="1"/>
              <a:t>tracingwith</a:t>
            </a:r>
            <a:r>
              <a:rPr lang="pt-BR" sz="3600" dirty="0"/>
              <a:t> </a:t>
            </a:r>
            <a:r>
              <a:rPr lang="pt-BR" sz="3600" dirty="0" err="1"/>
              <a:t>dynamic</a:t>
            </a:r>
            <a:r>
              <a:rPr lang="pt-BR" sz="3600" dirty="0"/>
              <a:t> direct </a:t>
            </a:r>
            <a:r>
              <a:rPr lang="pt-BR" sz="3600" dirty="0" err="1"/>
              <a:t>lighting</a:t>
            </a:r>
            <a:r>
              <a:rPr lang="pt-BR" sz="3600" dirty="0"/>
              <a:t>. ACM Trans. </a:t>
            </a:r>
            <a:r>
              <a:rPr lang="pt-BR" sz="3600" dirty="0" err="1"/>
              <a:t>Graph</a:t>
            </a:r>
            <a:r>
              <a:rPr lang="pt-BR" sz="3600" dirty="0"/>
              <a:t>. 39, 4, </a:t>
            </a:r>
            <a:r>
              <a:rPr lang="pt-BR" sz="3600" dirty="0" err="1"/>
              <a:t>Article</a:t>
            </a:r>
            <a:r>
              <a:rPr lang="pt-BR" sz="3600" dirty="0"/>
              <a:t> 148 (</a:t>
            </a:r>
            <a:r>
              <a:rPr lang="pt-BR" sz="3600" dirty="0" err="1"/>
              <a:t>Aug</a:t>
            </a:r>
            <a:r>
              <a:rPr lang="pt-BR" sz="3600" dirty="0"/>
              <a:t>. 2020),17 </a:t>
            </a:r>
            <a:r>
              <a:rPr lang="pt-BR" sz="3600" dirty="0" err="1"/>
              <a:t>pages</a:t>
            </a:r>
            <a:r>
              <a:rPr lang="pt-BR" sz="3600" dirty="0"/>
              <a:t>. doi:10.1145/3386569.3392481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C86FFB-73E6-3DC9-F6DF-85395ECC00AE}"/>
              </a:ext>
            </a:extLst>
          </p:cNvPr>
          <p:cNvSpPr txBox="1"/>
          <p:nvPr/>
        </p:nvSpPr>
        <p:spPr>
          <a:xfrm>
            <a:off x="2384338" y="3974127"/>
            <a:ext cx="7621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/>
              <a:t>Autoria: Grinaldo Lopes de Oliveira</a:t>
            </a:r>
          </a:p>
        </p:txBody>
      </p:sp>
    </p:spTree>
    <p:extLst>
      <p:ext uri="{BB962C8B-B14F-4D97-AF65-F5344CB8AC3E}">
        <p14:creationId xmlns:p14="http://schemas.microsoft.com/office/powerpoint/2010/main" val="1387741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9F2978E-FDB6-E5F6-00CE-B83799F3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Ok... Mas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foram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1.000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raios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...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Cadê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raio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matador?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69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F5AD5CB7-98A3-3D43-3141-B63606140C5C}"/>
              </a:ext>
            </a:extLst>
          </p:cNvPr>
          <p:cNvSpPr/>
          <p:nvPr/>
        </p:nvSpPr>
        <p:spPr>
          <a:xfrm>
            <a:off x="10830560" y="4917862"/>
            <a:ext cx="117348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205B7-D01B-875C-131A-BB0B2C29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Resampled Importance Sampling (RIS)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0AD8B-5C3E-988F-56F0-FCC22BB2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t>11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1B633-21D1-0B85-65F8-AE8316DE3BB0}"/>
              </a:ext>
            </a:extLst>
          </p:cNvPr>
          <p:cNvGrpSpPr/>
          <p:nvPr/>
        </p:nvGrpSpPr>
        <p:grpSpPr>
          <a:xfrm>
            <a:off x="3420429" y="1684703"/>
            <a:ext cx="6095276" cy="923330"/>
            <a:chOff x="357189" y="1891554"/>
            <a:chExt cx="6095276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CE7C7-DBD1-61EE-906A-E5061E580A99}"/>
                </a:ext>
              </a:extLst>
            </p:cNvPr>
            <p:cNvSpPr txBox="1"/>
            <p:nvPr/>
          </p:nvSpPr>
          <p:spPr>
            <a:xfrm>
              <a:off x="357189" y="1901714"/>
              <a:ext cx="6095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i-FI" b="1"/>
                <a:t>RIS: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3B0C9B-F71B-8F6A-5DB2-177916262B05}"/>
                </a:ext>
              </a:extLst>
            </p:cNvPr>
            <p:cNvSpPr txBox="1"/>
            <p:nvPr/>
          </p:nvSpPr>
          <p:spPr>
            <a:xfrm>
              <a:off x="936668" y="1891554"/>
              <a:ext cx="512717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uma máquina que produz amostras proporcionalmente aproximadas a uma distribuição alvo</a:t>
              </a:r>
              <a:endParaRPr lang="en-FI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4A6A9-BFD3-EE6C-7793-3531DBF7E63E}"/>
                  </a:ext>
                </a:extLst>
              </p:cNvPr>
              <p:cNvSpPr txBox="1"/>
              <p:nvPr/>
            </p:nvSpPr>
            <p:spPr>
              <a:xfrm>
                <a:off x="3420429" y="2568772"/>
                <a:ext cx="51271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i-FI" b="1" dirty="0"/>
                  <a:t>Amostras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FI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4A6A9-BFD3-EE6C-7793-3531DBF7E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29" y="2568772"/>
                <a:ext cx="5127171" cy="369332"/>
              </a:xfrm>
              <a:prstGeom prst="rect">
                <a:avLst/>
              </a:prstGeom>
              <a:blipFill>
                <a:blip r:embed="rId3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53C341A-DC65-B998-3F0B-1125E7EA69BB}"/>
              </a:ext>
            </a:extLst>
          </p:cNvPr>
          <p:cNvSpPr txBox="1"/>
          <p:nvPr/>
        </p:nvSpPr>
        <p:spPr>
          <a:xfrm>
            <a:off x="4134670" y="5446182"/>
            <a:ext cx="3698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dirty="0">
                <a:solidFill>
                  <a:srgbClr val="1F1F1F"/>
                </a:solidFill>
                <a:latin typeface="inherit"/>
              </a:rPr>
              <a:t>Uma amostra melhor distribuída</a:t>
            </a:r>
            <a:r>
              <a:rPr lang="pt-PT" altLang="pt-BR" sz="600" dirty="0"/>
              <a:t> </a:t>
            </a:r>
            <a:endParaRPr lang="pt-PT" altLang="pt-BR" sz="1400" dirty="0">
              <a:latin typeface="Arial" panose="020B0604020202020204" pitchFamily="34" charset="0"/>
            </a:endParaRPr>
          </a:p>
        </p:txBody>
      </p:sp>
      <p:pic>
        <p:nvPicPr>
          <p:cNvPr id="14" name="Graphic 13" descr="Slot Machine Lose with solid fill">
            <a:extLst>
              <a:ext uri="{FF2B5EF4-FFF2-40B4-BE49-F238E27FC236}">
                <a16:creationId xmlns:a16="http://schemas.microsoft.com/office/drawing/2014/main" id="{19C9D8D0-A3C8-8301-3EB9-3A170DB25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354" y="3071900"/>
            <a:ext cx="2179320" cy="2179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577D6-3C94-1EF2-81B7-00EB44A365B2}"/>
              </a:ext>
            </a:extLst>
          </p:cNvPr>
          <p:cNvSpPr txBox="1"/>
          <p:nvPr/>
        </p:nvSpPr>
        <p:spPr>
          <a:xfrm>
            <a:off x="6821154" y="3641757"/>
            <a:ext cx="712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b="1"/>
              <a:t>RIS</a:t>
            </a:r>
            <a:endParaRPr lang="en-FI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FE9C431-F9CE-4BA4-5EEA-234F6127E587}"/>
              </a:ext>
            </a:extLst>
          </p:cNvPr>
          <p:cNvSpPr/>
          <p:nvPr/>
        </p:nvSpPr>
        <p:spPr>
          <a:xfrm>
            <a:off x="5722779" y="2938104"/>
            <a:ext cx="347132" cy="3049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DDB8134-33D5-07BA-EF66-872E62C3278F}"/>
              </a:ext>
            </a:extLst>
          </p:cNvPr>
          <p:cNvSpPr/>
          <p:nvPr/>
        </p:nvSpPr>
        <p:spPr>
          <a:xfrm>
            <a:off x="5722779" y="5141266"/>
            <a:ext cx="347132" cy="3049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C531CF-606C-BABC-78B7-11033D17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5571" y="86544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EFDF564-7D10-60C9-65FB-95D73519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3245" y="1503000"/>
            <a:ext cx="2456633" cy="19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205B7-D01B-875C-131A-BB0B2C29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 em Alto </a:t>
            </a:r>
            <a:r>
              <a:rPr lang="en-US" dirty="0" err="1"/>
              <a:t>Nível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CD62D-F62E-16CB-13C2-F88D471F3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154" y="1928134"/>
                <a:ext cx="11342915" cy="401453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/>
                  <a:t>Dado:</a:t>
                </a:r>
                <a:endParaRPr lang="fi-FI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al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mostras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cand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𝑖𝑑𝑎𝑡𝑎𝑠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RIS:</a:t>
                </a:r>
              </a:p>
              <a:p>
                <a:r>
                  <a:rPr lang="en-US" dirty="0" err="1"/>
                  <a:t>avalia</a:t>
                </a:r>
                <a:r>
                  <a:rPr lang="en-US" dirty="0"/>
                  <a:t> </a:t>
                </a:r>
                <a:r>
                  <a:rPr lang="en-US" i="1" dirty="0"/>
                  <a:t>resampling weights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i-FI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acc>
                      <m:accPr>
                        <m:chr m:val="̂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fi-FI" dirty="0"/>
                  <a:t> para todas canditadas</a:t>
                </a:r>
              </a:p>
              <a:p>
                <a:r>
                  <a:rPr lang="en-US" dirty="0" err="1"/>
                  <a:t>Retorna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aleatória</a:t>
                </a:r>
                <a:r>
                  <a:rPr lang="en-US" dirty="0"/>
                  <a:t>, proporcional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i-FI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CD62D-F62E-16CB-13C2-F88D471F3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154" y="1928134"/>
                <a:ext cx="11342915" cy="4014537"/>
              </a:xfrm>
              <a:blipFill>
                <a:blip r:embed="rId5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Down 32">
            <a:extLst>
              <a:ext uri="{FF2B5EF4-FFF2-40B4-BE49-F238E27FC236}">
                <a16:creationId xmlns:a16="http://schemas.microsoft.com/office/drawing/2014/main" id="{1F2D6C07-D3F8-A545-F3B0-DCD44810BF3D}"/>
              </a:ext>
            </a:extLst>
          </p:cNvPr>
          <p:cNvSpPr/>
          <p:nvPr/>
        </p:nvSpPr>
        <p:spPr>
          <a:xfrm>
            <a:off x="10257995" y="3445046"/>
            <a:ext cx="347132" cy="70081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0444C-15F3-D896-1A61-17148A99D670}"/>
              </a:ext>
            </a:extLst>
          </p:cNvPr>
          <p:cNvSpPr txBox="1"/>
          <p:nvPr/>
        </p:nvSpPr>
        <p:spPr>
          <a:xfrm>
            <a:off x="7216347" y="3565924"/>
            <a:ext cx="329322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accent2"/>
              </a:buClr>
            </a:pPr>
            <a:r>
              <a:rPr lang="fi-FI" dirty="0"/>
              <a:t>Escolha aleatória inteligente</a:t>
            </a:r>
            <a:endParaRPr lang="en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90BC4-2EB7-30E4-104F-DEBA98DE0711}"/>
                  </a:ext>
                </a:extLst>
              </p:cNvPr>
              <p:cNvSpPr txBox="1"/>
              <p:nvPr/>
            </p:nvSpPr>
            <p:spPr>
              <a:xfrm>
                <a:off x="9348789" y="2778900"/>
                <a:ext cx="347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90BC4-2EB7-30E4-104F-DEBA98DE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789" y="2778900"/>
                <a:ext cx="347132" cy="369332"/>
              </a:xfrm>
              <a:prstGeom prst="rect">
                <a:avLst/>
              </a:prstGeom>
              <a:blipFill>
                <a:blip r:embed="rId6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A6F83-AAFB-90ED-F3C5-6A1433848846}"/>
                  </a:ext>
                </a:extLst>
              </p:cNvPr>
              <p:cNvSpPr txBox="1"/>
              <p:nvPr/>
            </p:nvSpPr>
            <p:spPr>
              <a:xfrm>
                <a:off x="9619568" y="2778900"/>
                <a:ext cx="347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A6F83-AAFB-90ED-F3C5-6A1433848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568" y="2778900"/>
                <a:ext cx="347132" cy="369332"/>
              </a:xfrm>
              <a:prstGeom prst="rect">
                <a:avLst/>
              </a:prstGeom>
              <a:blipFill>
                <a:blip r:embed="rId7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FB89A-E57E-67E5-1C51-A159B0618DF0}"/>
                  </a:ext>
                </a:extLst>
              </p:cNvPr>
              <p:cNvSpPr txBox="1"/>
              <p:nvPr/>
            </p:nvSpPr>
            <p:spPr>
              <a:xfrm>
                <a:off x="10154377" y="2778900"/>
                <a:ext cx="347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7FB89A-E57E-67E5-1C51-A159B061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377" y="2778900"/>
                <a:ext cx="347132" cy="369332"/>
              </a:xfrm>
              <a:prstGeom prst="rect">
                <a:avLst/>
              </a:prstGeom>
              <a:blipFill>
                <a:blip r:embed="rId8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DDC-7E43-661A-4B64-CE70487B94C1}"/>
                  </a:ext>
                </a:extLst>
              </p:cNvPr>
              <p:cNvSpPr txBox="1"/>
              <p:nvPr/>
            </p:nvSpPr>
            <p:spPr>
              <a:xfrm>
                <a:off x="10495756" y="2778900"/>
                <a:ext cx="347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8FFDDC-7E43-661A-4B64-CE70487B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756" y="2778900"/>
                <a:ext cx="347132" cy="369332"/>
              </a:xfrm>
              <a:prstGeom prst="rect">
                <a:avLst/>
              </a:prstGeom>
              <a:blipFill>
                <a:blip r:embed="rId9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C64B3-B1B9-B950-2EFB-5AD0F74808CF}"/>
                  </a:ext>
                </a:extLst>
              </p:cNvPr>
              <p:cNvSpPr txBox="1"/>
              <p:nvPr/>
            </p:nvSpPr>
            <p:spPr>
              <a:xfrm>
                <a:off x="10223654" y="5103614"/>
                <a:ext cx="347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C64B3-B1B9-B950-2EFB-5AD0F7480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654" y="5103614"/>
                <a:ext cx="3471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EF827F67-F421-71E0-D88B-3ADFFC9817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3245" y="4177581"/>
            <a:ext cx="2456633" cy="1926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359F187A-0936-2288-F1C5-2CC5C9C89F34}"/>
              </a:ext>
            </a:extLst>
          </p:cNvPr>
          <p:cNvSpPr/>
          <p:nvPr/>
        </p:nvSpPr>
        <p:spPr>
          <a:xfrm>
            <a:off x="10408272" y="5595900"/>
            <a:ext cx="101302" cy="101302"/>
          </a:xfrm>
          <a:prstGeom prst="ellipse">
            <a:avLst/>
          </a:prstGeom>
          <a:solidFill>
            <a:srgbClr val="FF00FF"/>
          </a:solidFill>
          <a:ln w="25400" cap="flat" cmpd="sng" algn="ctr">
            <a:solidFill>
              <a:srgbClr val="151617"/>
            </a:solidFill>
            <a:prstDash val="solid"/>
          </a:ln>
          <a:effectLst/>
        </p:spPr>
        <p:txBody>
          <a:bodyPr rtlCol="0" anchor="ctr"/>
          <a:lstStyle/>
          <a:p>
            <a:pPr algn="ctr" defTabSz="85725">
              <a:lnSpc>
                <a:spcPct val="90000"/>
              </a:lnSpc>
              <a:defRPr/>
            </a:pPr>
            <a:endParaRPr lang="en-US" sz="750" kern="0" err="1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9A0EF2-EEC0-47BF-D56A-8136458955DC}"/>
                  </a:ext>
                </a:extLst>
              </p:cNvPr>
              <p:cNvSpPr txBox="1"/>
              <p:nvPr/>
            </p:nvSpPr>
            <p:spPr>
              <a:xfrm>
                <a:off x="10546234" y="4930009"/>
                <a:ext cx="263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i-F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9A0EF2-EEC0-47BF-D56A-813645895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34" y="4930009"/>
                <a:ext cx="263206" cy="369332"/>
              </a:xfrm>
              <a:prstGeom prst="rect">
                <a:avLst/>
              </a:prstGeom>
              <a:blipFill>
                <a:blip r:embed="rId13"/>
                <a:stretch>
                  <a:fillRect r="-25581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8037FED-4D93-44BB-E4D4-9009B6CCEE71}"/>
              </a:ext>
            </a:extLst>
          </p:cNvPr>
          <p:cNvSpPr/>
          <p:nvPr/>
        </p:nvSpPr>
        <p:spPr>
          <a:xfrm>
            <a:off x="9564096" y="3102932"/>
            <a:ext cx="114670" cy="114670"/>
          </a:xfrm>
          <a:prstGeom prst="ellipse">
            <a:avLst/>
          </a:prstGeom>
          <a:solidFill>
            <a:srgbClr val="8C8C8C">
              <a:lumMod val="20000"/>
              <a:lumOff val="80000"/>
            </a:srgbClr>
          </a:solidFill>
          <a:ln w="25400" cap="flat" cmpd="sng" algn="ctr">
            <a:solidFill>
              <a:srgbClr val="151617"/>
            </a:solidFill>
            <a:prstDash val="solid"/>
          </a:ln>
          <a:effectLst/>
        </p:spPr>
        <p:txBody>
          <a:bodyPr rtlCol="0" anchor="ctr"/>
          <a:lstStyle/>
          <a:p>
            <a:pPr algn="ctr" defTabSz="85725">
              <a:lnSpc>
                <a:spcPct val="90000"/>
              </a:lnSpc>
              <a:defRPr/>
            </a:pPr>
            <a:endParaRPr lang="en-US" sz="750" kern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5390CB-D451-40A4-472F-92A2AED282E8}"/>
              </a:ext>
            </a:extLst>
          </p:cNvPr>
          <p:cNvSpPr/>
          <p:nvPr/>
        </p:nvSpPr>
        <p:spPr>
          <a:xfrm>
            <a:off x="9876391" y="3100490"/>
            <a:ext cx="114670" cy="114670"/>
          </a:xfrm>
          <a:prstGeom prst="ellipse">
            <a:avLst/>
          </a:prstGeom>
          <a:solidFill>
            <a:srgbClr val="8C8C8C">
              <a:lumMod val="20000"/>
              <a:lumOff val="80000"/>
            </a:srgbClr>
          </a:solidFill>
          <a:ln w="25400" cap="flat" cmpd="sng" algn="ctr">
            <a:solidFill>
              <a:srgbClr val="151617"/>
            </a:solidFill>
            <a:prstDash val="solid"/>
          </a:ln>
          <a:effectLst/>
        </p:spPr>
        <p:txBody>
          <a:bodyPr rtlCol="0" anchor="ctr"/>
          <a:lstStyle/>
          <a:p>
            <a:pPr algn="ctr" defTabSz="85725">
              <a:lnSpc>
                <a:spcPct val="90000"/>
              </a:lnSpc>
              <a:defRPr/>
            </a:pPr>
            <a:endParaRPr lang="en-US" sz="750" kern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D6D755-90EF-E4FE-87A0-82E3E7A6310C}"/>
              </a:ext>
            </a:extLst>
          </p:cNvPr>
          <p:cNvSpPr/>
          <p:nvPr/>
        </p:nvSpPr>
        <p:spPr>
          <a:xfrm>
            <a:off x="10398240" y="3108293"/>
            <a:ext cx="114670" cy="114670"/>
          </a:xfrm>
          <a:prstGeom prst="ellipse">
            <a:avLst/>
          </a:prstGeom>
          <a:solidFill>
            <a:srgbClr val="8C8C8C">
              <a:lumMod val="20000"/>
              <a:lumOff val="80000"/>
            </a:srgbClr>
          </a:solidFill>
          <a:ln w="25400" cap="flat" cmpd="sng" algn="ctr">
            <a:solidFill>
              <a:srgbClr val="151617"/>
            </a:solidFill>
            <a:prstDash val="solid"/>
          </a:ln>
          <a:effectLst/>
        </p:spPr>
        <p:txBody>
          <a:bodyPr rtlCol="0" anchor="ctr"/>
          <a:lstStyle/>
          <a:p>
            <a:pPr algn="ctr" defTabSz="85725">
              <a:lnSpc>
                <a:spcPct val="90000"/>
              </a:lnSpc>
              <a:defRPr/>
            </a:pPr>
            <a:endParaRPr lang="en-US" sz="750" kern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07813D-8E60-0E7F-7C8F-BBD11AD46E01}"/>
              </a:ext>
            </a:extLst>
          </p:cNvPr>
          <p:cNvSpPr/>
          <p:nvPr/>
        </p:nvSpPr>
        <p:spPr>
          <a:xfrm>
            <a:off x="10785553" y="3108293"/>
            <a:ext cx="114670" cy="114670"/>
          </a:xfrm>
          <a:prstGeom prst="ellipse">
            <a:avLst/>
          </a:prstGeom>
          <a:solidFill>
            <a:srgbClr val="8C8C8C">
              <a:lumMod val="20000"/>
              <a:lumOff val="80000"/>
            </a:srgbClr>
          </a:solidFill>
          <a:ln w="25400" cap="flat" cmpd="sng" algn="ctr">
            <a:solidFill>
              <a:srgbClr val="151617"/>
            </a:solidFill>
            <a:prstDash val="solid"/>
          </a:ln>
          <a:effectLst/>
        </p:spPr>
        <p:txBody>
          <a:bodyPr rtlCol="0" anchor="ctr"/>
          <a:lstStyle/>
          <a:p>
            <a:pPr algn="ctr" defTabSz="85725">
              <a:lnSpc>
                <a:spcPct val="90000"/>
              </a:lnSpc>
              <a:defRPr/>
            </a:pPr>
            <a:endParaRPr lang="en-US" sz="750" kern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A07350-B62A-5619-928F-B122D8723C47}"/>
                  </a:ext>
                </a:extLst>
              </p:cNvPr>
              <p:cNvSpPr txBox="1"/>
              <p:nvPr/>
            </p:nvSpPr>
            <p:spPr>
              <a:xfrm>
                <a:off x="6103655" y="1709064"/>
                <a:ext cx="6095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A07350-B62A-5619-928F-B122D8723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55" y="1709064"/>
                <a:ext cx="6095342" cy="369332"/>
              </a:xfrm>
              <a:prstGeom prst="rect">
                <a:avLst/>
              </a:prstGeom>
              <a:blipFill>
                <a:blip r:embed="rId14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3150C-68D1-0956-207C-9BCAF40A04BE}"/>
                  </a:ext>
                </a:extLst>
              </p:cNvPr>
              <p:cNvSpPr txBox="1"/>
              <p:nvPr/>
            </p:nvSpPr>
            <p:spPr>
              <a:xfrm>
                <a:off x="10489460" y="4297417"/>
                <a:ext cx="403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i-F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3150C-68D1-0956-207C-9BCAF40A0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460" y="4297417"/>
                <a:ext cx="403658" cy="369332"/>
              </a:xfrm>
              <a:prstGeom prst="rect">
                <a:avLst/>
              </a:prstGeom>
              <a:blipFill>
                <a:blip r:embed="rId15"/>
                <a:stretch>
                  <a:fillRect t="-6557" r="-37879"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47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74ADC-508D-7881-B1C5-4D337A14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Encapsulando o RIS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97C50-F0FA-495F-2F8D-ACA722B5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4" y="1690688"/>
            <a:ext cx="5270771" cy="43880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1CD98F-D2F6-B5AE-D260-D79A263F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58" y="2863980"/>
            <a:ext cx="4534133" cy="1574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C65403A0-7A8A-A6AC-72FB-1C65DA2BBC6F}"/>
              </a:ext>
            </a:extLst>
          </p:cNvPr>
          <p:cNvSpPr/>
          <p:nvPr/>
        </p:nvSpPr>
        <p:spPr>
          <a:xfrm>
            <a:off x="5595227" y="3283806"/>
            <a:ext cx="1137546" cy="7352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E82CAD-F7C6-FEBF-82C0-E41671C2A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83" y="4978697"/>
            <a:ext cx="2379681" cy="8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83F54-0114-983F-20A7-6CD8340F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F2FA4-8BF7-C194-D62D-C679F4BB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(RIS)?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3A881D5E-86DD-AF70-08B1-5E5FD555C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04" y="1825625"/>
            <a:ext cx="5761392" cy="4351338"/>
          </a:xfrm>
        </p:spPr>
      </p:pic>
    </p:spTree>
    <p:extLst>
      <p:ext uri="{BB962C8B-B14F-4D97-AF65-F5344CB8AC3E}">
        <p14:creationId xmlns:p14="http://schemas.microsoft.com/office/powerpoint/2010/main" val="308515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6464F-D5D1-9ECD-CADB-C2FDA3D4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717E10C-0264-38B0-9825-A5C7D4C8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ReSTIR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entra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nesta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história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 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72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6035-447E-5DA6-7BAC-5658993E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8B37F1F-E75D-8C27-83BE-C3A67CFA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ReSTIR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03C987-0A16-7F0D-AE02-65EE61F2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4" y="1882695"/>
            <a:ext cx="690280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2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A2FF5-64E9-541E-7A72-E95CA48E4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0F3D9F-1AF3-AAB6-0049-C22B9FF9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ReSTIR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6A17E6-065E-B732-A20D-2A240DFB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17" y="2262443"/>
            <a:ext cx="6845652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5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4FC8-9B74-8519-E9E4-8A03AD2F3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46BC9E5-9DD0-678A-4043-6CD32327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ReSTIR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4941B1-932D-65C0-CC90-AD25370C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" y="1636112"/>
            <a:ext cx="7156818" cy="1682836"/>
          </a:xfrm>
          <a:prstGeom prst="rect">
            <a:avLst/>
          </a:prstGeom>
        </p:spPr>
      </p:pic>
      <p:pic>
        <p:nvPicPr>
          <p:cNvPr id="3074" name="Picture 2" descr="1.167.000+ Alarme Ilustrações fotos de stock, imagens e fotos royalty-free  - iStock">
            <a:extLst>
              <a:ext uri="{FF2B5EF4-FFF2-40B4-BE49-F238E27FC236}">
                <a16:creationId xmlns:a16="http://schemas.microsoft.com/office/drawing/2014/main" id="{49753204-02AA-8311-5AF5-3211CC77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" y="3429000"/>
            <a:ext cx="2599553" cy="25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3A8AAA-50B0-780D-BE08-0965B08C628B}"/>
              </a:ext>
            </a:extLst>
          </p:cNvPr>
          <p:cNvSpPr txBox="1"/>
          <p:nvPr/>
        </p:nvSpPr>
        <p:spPr>
          <a:xfrm>
            <a:off x="2533136" y="4436388"/>
            <a:ext cx="8364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Risco de Viés e Super estimação do valor de M</a:t>
            </a:r>
          </a:p>
        </p:txBody>
      </p:sp>
    </p:spTree>
    <p:extLst>
      <p:ext uri="{BB962C8B-B14F-4D97-AF65-F5344CB8AC3E}">
        <p14:creationId xmlns:p14="http://schemas.microsoft.com/office/powerpoint/2010/main" val="424700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1F210-A1DA-1DA6-B8F6-0AF29516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606143-E972-A416-09D2-E5C648E8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ReSTIR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D543CE-2CA5-5D0F-18D0-D5A8D73E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4" y="1325563"/>
            <a:ext cx="6528135" cy="2349621"/>
          </a:xfrm>
          <a:prstGeom prst="rect">
            <a:avLst/>
          </a:prstGeom>
        </p:spPr>
      </p:pic>
      <p:pic>
        <p:nvPicPr>
          <p:cNvPr id="6" name="Picture 2" descr="1.167.000+ Alarme Ilustrações fotos de stock, imagens e fotos royalty-free  - iStock">
            <a:extLst>
              <a:ext uri="{FF2B5EF4-FFF2-40B4-BE49-F238E27FC236}">
                <a16:creationId xmlns:a16="http://schemas.microsoft.com/office/drawing/2014/main" id="{6DDAD974-5302-6D07-CBE7-3B37A42A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9130"/>
            <a:ext cx="2599553" cy="25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F66AE6A-5164-81EB-8422-F16C3216E263}"/>
              </a:ext>
            </a:extLst>
          </p:cNvPr>
          <p:cNvSpPr txBox="1"/>
          <p:nvPr/>
        </p:nvSpPr>
        <p:spPr>
          <a:xfrm>
            <a:off x="2323071" y="4856518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Risco de Viés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84E68D0-167D-4C62-AE4D-0B0E1F8C3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927041"/>
              </p:ext>
            </p:extLst>
          </p:nvPr>
        </p:nvGraphicFramePr>
        <p:xfrm>
          <a:off x="5073445" y="4569785"/>
          <a:ext cx="5774524" cy="1158240"/>
        </p:xfrm>
        <a:graphic>
          <a:graphicData uri="http://schemas.openxmlformats.org/drawingml/2006/table">
            <a:tbl>
              <a:tblPr/>
              <a:tblGrid>
                <a:gridCol w="1443631">
                  <a:extLst>
                    <a:ext uri="{9D8B030D-6E8A-4147-A177-3AD203B41FA5}">
                      <a16:colId xmlns:a16="http://schemas.microsoft.com/office/drawing/2014/main" val="1832252311"/>
                    </a:ext>
                  </a:extLst>
                </a:gridCol>
                <a:gridCol w="1443631">
                  <a:extLst>
                    <a:ext uri="{9D8B030D-6E8A-4147-A177-3AD203B41FA5}">
                      <a16:colId xmlns:a16="http://schemas.microsoft.com/office/drawing/2014/main" val="1532271402"/>
                    </a:ext>
                  </a:extLst>
                </a:gridCol>
                <a:gridCol w="1443631">
                  <a:extLst>
                    <a:ext uri="{9D8B030D-6E8A-4147-A177-3AD203B41FA5}">
                      <a16:colId xmlns:a16="http://schemas.microsoft.com/office/drawing/2014/main" val="2864707247"/>
                    </a:ext>
                  </a:extLst>
                </a:gridCol>
                <a:gridCol w="1443631">
                  <a:extLst>
                    <a:ext uri="{9D8B030D-6E8A-4147-A177-3AD203B41FA5}">
                      <a16:colId xmlns:a16="http://schemas.microsoft.com/office/drawing/2014/main" val="7900617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pt-BR" b="0" dirty="0">
                          <a:effectLst/>
                        </a:rPr>
                        <a:t>Modo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pt-BR" b="0" dirty="0">
                          <a:effectLst/>
                        </a:rPr>
                        <a:t>k (vizinhos)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pt-BR" b="0" dirty="0">
                          <a:effectLst/>
                        </a:rPr>
                        <a:t>n (iterações)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pt-BR" b="0" dirty="0">
                          <a:effectLst/>
                        </a:rPr>
                        <a:t>Raio típico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14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Biased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5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2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30 pixels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62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Unbiased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>
                          <a:effectLst/>
                        </a:rPr>
                        <a:t>3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 dirty="0">
                          <a:effectLst/>
                        </a:rPr>
                        <a:t>1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pt-BR" dirty="0">
                          <a:effectLst/>
                        </a:rPr>
                        <a:t>30 pixels</a:t>
                      </a:r>
                    </a:p>
                  </a:txBody>
                  <a:tcPr marL="76200" marR="76200" anchor="ctr">
                    <a:lnL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8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28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5B8592-8F71-CEB3-E65C-15851149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Sonho dos Ray </a:t>
            </a:r>
            <a:r>
              <a:rPr lang="pt-BR" dirty="0" err="1">
                <a:solidFill>
                  <a:srgbClr val="FFFFFF"/>
                </a:solidFill>
              </a:rPr>
              <a:t>Tracing</a:t>
            </a:r>
            <a:r>
              <a:rPr lang="pt-BR" dirty="0">
                <a:solidFill>
                  <a:srgbClr val="FFFFFF"/>
                </a:solidFill>
              </a:rPr>
              <a:t> Maníacos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00C0D-91AC-92E7-DE19-1E1723100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“E se você pudesse renderizar uma cena complexa, composta por múltiplas luzes diretas, a partir de pouquíssimos raios de luz por pixel? Quem sabe, apenas um único raio... Isto te deixaria feliz? </a:t>
            </a:r>
            <a:r>
              <a:rPr lang="pt-BR" dirty="0">
                <a:sym typeface="Wingdings" panose="05000000000000000000" pitchFamily="2" charset="2"/>
              </a:rPr>
              <a:t></a:t>
            </a:r>
            <a:r>
              <a:rPr lang="pt-BR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53689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246AB-CFDC-3F90-E69C-240D43F9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518948-A65A-80DF-344C-74EA9FDF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0"/>
            <a:ext cx="10515600" cy="1325563"/>
          </a:xfrm>
        </p:spPr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ReSTIR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2925DB-F993-16A6-3E2E-69EB8B88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7" y="2566307"/>
            <a:ext cx="5099312" cy="14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F74FB-6266-1BDA-D118-530A5F82A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BCB4F6B-8488-45F4-A08E-E0797AED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22" y="193260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Experimentos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35FA6BEF-E5C4-20CF-1F5A-1CAFEE83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2061530"/>
            <a:ext cx="5608830" cy="273430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5FE4B7-14DE-DCE8-512A-C26F595954DA}"/>
              </a:ext>
            </a:extLst>
          </p:cNvPr>
          <p:cNvSpPr txBox="1"/>
          <p:nvPr/>
        </p:nvSpPr>
        <p:spPr>
          <a:xfrm>
            <a:off x="5407377" y="492011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 Os experimentos foram conduzidos em uma máquina equipada com processador Intel(R) Core(TM) i7-4770 </a:t>
            </a:r>
            <a:r>
              <a:rPr lang="pt-BR" sz="1600"/>
              <a:t>a 3.40GHz, 12 GB </a:t>
            </a:r>
            <a:r>
              <a:rPr lang="pt-BR" sz="1600" dirty="0"/>
              <a:t>de memória RAM e sistema operacional Windows 10.</a:t>
            </a:r>
          </a:p>
        </p:txBody>
      </p:sp>
    </p:spTree>
    <p:extLst>
      <p:ext uri="{BB962C8B-B14F-4D97-AF65-F5344CB8AC3E}">
        <p14:creationId xmlns:p14="http://schemas.microsoft.com/office/powerpoint/2010/main" val="347699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EE783-5090-0B61-55E4-F3BD88D1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ReSTIR</a:t>
            </a:r>
            <a:r>
              <a:rPr lang="pt-BR" dirty="0"/>
              <a:t> - C</a:t>
            </a:r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ED47FD5-63E7-228F-73D8-75BCE98F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866"/>
            <a:ext cx="12192000" cy="36843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E17206-0416-1F35-DC10-3CD4057E4604}"/>
              </a:ext>
            </a:extLst>
          </p:cNvPr>
          <p:cNvSpPr txBox="1"/>
          <p:nvPr/>
        </p:nvSpPr>
        <p:spPr>
          <a:xfrm>
            <a:off x="379455" y="5762538"/>
            <a:ext cx="1143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* Programado em C++ e conduzido com o apoio de sistemas de inteligência artificial, especificamente Claude.AI e Perplexity.AI.</a:t>
            </a:r>
          </a:p>
        </p:txBody>
      </p:sp>
    </p:spTree>
    <p:extLst>
      <p:ext uri="{BB962C8B-B14F-4D97-AF65-F5344CB8AC3E}">
        <p14:creationId xmlns:p14="http://schemas.microsoft.com/office/powerpoint/2010/main" val="44631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472A-ECC0-FA47-060C-B5FBED46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2264D-821F-25C8-E8F5-6284542A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biased</a:t>
            </a:r>
            <a:r>
              <a:rPr lang="pt-BR" dirty="0"/>
              <a:t>)?</a:t>
            </a:r>
          </a:p>
        </p:txBody>
      </p:sp>
      <p:pic>
        <p:nvPicPr>
          <p:cNvPr id="6" name="Espaço Reservado para Conteúdo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1A0D21E7-BF0C-033F-B913-402CE2522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52" y="1361333"/>
            <a:ext cx="6420840" cy="4815630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122905-2280-EB12-263F-8ECCD45E2962}"/>
              </a:ext>
            </a:extLst>
          </p:cNvPr>
          <p:cNvSpPr txBox="1"/>
          <p:nvPr/>
        </p:nvSpPr>
        <p:spPr>
          <a:xfrm>
            <a:off x="4592800" y="6262042"/>
            <a:ext cx="300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1 único raio em 1,4 s</a:t>
            </a:r>
          </a:p>
        </p:txBody>
      </p:sp>
    </p:spTree>
    <p:extLst>
      <p:ext uri="{BB962C8B-B14F-4D97-AF65-F5344CB8AC3E}">
        <p14:creationId xmlns:p14="http://schemas.microsoft.com/office/powerpoint/2010/main" val="17888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22F2-DBAD-EBA6-C84E-92185CAD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4B12-4F6A-C461-B764-30399E74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biased</a:t>
            </a:r>
            <a:r>
              <a:rPr lang="pt-BR" dirty="0"/>
              <a:t>)?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E4966CD-1D19-B604-E33E-45EE05518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92" y="1319744"/>
            <a:ext cx="7071156" cy="5340548"/>
          </a:xfrm>
        </p:spPr>
      </p:pic>
    </p:spTree>
    <p:extLst>
      <p:ext uri="{BB962C8B-B14F-4D97-AF65-F5344CB8AC3E}">
        <p14:creationId xmlns:p14="http://schemas.microsoft.com/office/powerpoint/2010/main" val="171159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A81C-C33B-D97F-05F5-FF00115D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72F2E-0238-67C7-E797-1C291060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biased</a:t>
            </a:r>
            <a:r>
              <a:rPr lang="pt-BR" dirty="0"/>
              <a:t>)?</a:t>
            </a:r>
          </a:p>
        </p:txBody>
      </p:sp>
      <p:pic>
        <p:nvPicPr>
          <p:cNvPr id="11" name="Espaço Reservado para Conteúdo 10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FA68F9B-5658-54B1-B62F-1F601EBD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86" y="1610369"/>
            <a:ext cx="5535827" cy="5009217"/>
          </a:xfrm>
        </p:spPr>
      </p:pic>
    </p:spTree>
    <p:extLst>
      <p:ext uri="{BB962C8B-B14F-4D97-AF65-F5344CB8AC3E}">
        <p14:creationId xmlns:p14="http://schemas.microsoft.com/office/powerpoint/2010/main" val="411301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2DD4-2B20-7AA0-8565-7129CD7C6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5148-A715-EE20-19DF-E8B3EFE8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unbiased</a:t>
            </a:r>
            <a:r>
              <a:rPr lang="pt-BR" dirty="0"/>
              <a:t>)?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3C3ABD-1350-6FC1-C1D9-1C8EBBCEB10C}"/>
              </a:ext>
            </a:extLst>
          </p:cNvPr>
          <p:cNvSpPr txBox="1"/>
          <p:nvPr/>
        </p:nvSpPr>
        <p:spPr>
          <a:xfrm>
            <a:off x="5015992" y="6262042"/>
            <a:ext cx="2160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1 raio em 2,1 s</a:t>
            </a:r>
          </a:p>
        </p:txBody>
      </p:sp>
      <p:pic>
        <p:nvPicPr>
          <p:cNvPr id="8" name="Espaço Reservado para Conteúdo 7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665BD85-4039-D502-92AB-DAA9F73FC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7" y="1356852"/>
            <a:ext cx="6426815" cy="4820111"/>
          </a:xfrm>
        </p:spPr>
      </p:pic>
    </p:spTree>
    <p:extLst>
      <p:ext uri="{BB962C8B-B14F-4D97-AF65-F5344CB8AC3E}">
        <p14:creationId xmlns:p14="http://schemas.microsoft.com/office/powerpoint/2010/main" val="58684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F918-DFBC-250C-9806-6A0DA7E6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34C6C-1D02-E6B2-1F8B-7F045327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unbiased</a:t>
            </a:r>
            <a:r>
              <a:rPr lang="pt-BR" dirty="0"/>
              <a:t>)?</a:t>
            </a:r>
          </a:p>
        </p:txBody>
      </p:sp>
      <p:pic>
        <p:nvPicPr>
          <p:cNvPr id="6" name="Espaço Reservado para Conteúdo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059E0585-19F1-B716-9793-DF7E366B5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1298055"/>
            <a:ext cx="7117492" cy="5375544"/>
          </a:xfrm>
        </p:spPr>
      </p:pic>
    </p:spTree>
    <p:extLst>
      <p:ext uri="{BB962C8B-B14F-4D97-AF65-F5344CB8AC3E}">
        <p14:creationId xmlns:p14="http://schemas.microsoft.com/office/powerpoint/2010/main" val="2835941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05AE-5EE3-40A5-2EF4-B1D07E8B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B83A7-8F82-062F-D780-813FB3DA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funciona (</a:t>
            </a:r>
            <a:r>
              <a:rPr lang="pt-BR" dirty="0" err="1"/>
              <a:t>biased</a:t>
            </a:r>
            <a:r>
              <a:rPr lang="pt-BR" dirty="0"/>
              <a:t>)?</a:t>
            </a:r>
          </a:p>
        </p:txBody>
      </p:sp>
      <p:pic>
        <p:nvPicPr>
          <p:cNvPr id="6" name="Espaço Reservado para Conteúdo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55A248E3-86B4-6C3A-8FA1-D51ADECF5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54" y="1470595"/>
            <a:ext cx="5745892" cy="5199299"/>
          </a:xfrm>
        </p:spPr>
      </p:pic>
    </p:spTree>
    <p:extLst>
      <p:ext uri="{BB962C8B-B14F-4D97-AF65-F5344CB8AC3E}">
        <p14:creationId xmlns:p14="http://schemas.microsoft.com/office/powerpoint/2010/main" val="378570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8E809-0D0A-EEFC-DE6F-E4B0CF5B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92FB3-C0B9-3674-F725-EE8C9D6F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 performance?</a:t>
            </a:r>
          </a:p>
        </p:txBody>
      </p:sp>
      <p:pic>
        <p:nvPicPr>
          <p:cNvPr id="7" name="Espaço Reservado para Conteúdo 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18906E79-5636-BA73-F4A2-BC9633CB9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51" y="1351925"/>
            <a:ext cx="9440563" cy="5510304"/>
          </a:xfrm>
        </p:spPr>
      </p:pic>
    </p:spTree>
    <p:extLst>
      <p:ext uri="{BB962C8B-B14F-4D97-AF65-F5344CB8AC3E}">
        <p14:creationId xmlns:p14="http://schemas.microsoft.com/office/powerpoint/2010/main" val="24321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79FD-0720-32D4-F55C-657B98697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AE9FA-3F8D-0D45-ABEA-B1C7A7244A19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D7B88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D7B88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5DCD1-11C2-8D00-69F2-1F58A5B0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7D7F3-46DD-83D7-EC1C-8C669B281C9F}"/>
              </a:ext>
            </a:extLst>
          </p:cNvPr>
          <p:cNvSpPr txBox="1"/>
          <p:nvPr/>
        </p:nvSpPr>
        <p:spPr>
          <a:xfrm>
            <a:off x="1688486" y="6313196"/>
            <a:ext cx="2343150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DEA634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Path Tracing (1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F021F-32A4-7EDD-4BC0-E01E1B53E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5543A-C64C-48B6-4944-179FD793FC94}"/>
              </a:ext>
            </a:extLst>
          </p:cNvPr>
          <p:cNvSpPr txBox="1"/>
          <p:nvPr/>
        </p:nvSpPr>
        <p:spPr>
          <a:xfrm>
            <a:off x="8160364" y="6313196"/>
            <a:ext cx="2343150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DEA634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ReSTIR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PT (1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spp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47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CC58-1C63-BD7C-A2E1-7CE29D64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61C03-5F39-2F48-138B-4C2594E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 performance O(M+ </a:t>
            </a:r>
            <a:r>
              <a:rPr lang="pt-BR" i="1" dirty="0" err="1"/>
              <a:t>n</a:t>
            </a:r>
            <a:r>
              <a:rPr lang="pt-BR" dirty="0" err="1"/>
              <a:t>k</a:t>
            </a:r>
            <a:r>
              <a:rPr lang="pt-BR" dirty="0"/>
              <a:t>)?</a:t>
            </a:r>
          </a:p>
        </p:txBody>
      </p:sp>
      <p:pic>
        <p:nvPicPr>
          <p:cNvPr id="6" name="Espaço Reservado para Conteúdo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518B536-54BB-63A7-469D-050F7D36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30" y="1396314"/>
            <a:ext cx="9427453" cy="5470937"/>
          </a:xfrm>
        </p:spPr>
      </p:pic>
    </p:spTree>
    <p:extLst>
      <p:ext uri="{BB962C8B-B14F-4D97-AF65-F5344CB8AC3E}">
        <p14:creationId xmlns:p14="http://schemas.microsoft.com/office/powerpoint/2010/main" val="3620877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A28FD15-ED9B-AD39-C244-2E62D49DE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 dirty="0"/>
              <a:t>Epílogo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69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2013C0-D4F1-5EBF-B205-533F9794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Sumário de trabalhos relacionados com aprimoramentos da técnica ReSTIR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A3DE5B0D-0EF3-737A-787C-CC336839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530" y="1478582"/>
            <a:ext cx="11042927" cy="50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2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D7E5D-AD5D-90B6-CCAE-AC820740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pt-BR" sz="2800" b="1" dirty="0">
                <a:solidFill>
                  <a:srgbClr val="FFFFFF"/>
                </a:solidFill>
              </a:rPr>
              <a:t>Quadro Comparativo: Potencialidades </a:t>
            </a:r>
            <a:r>
              <a:rPr lang="pt-BR" sz="2800" b="1" dirty="0" err="1">
                <a:solidFill>
                  <a:srgbClr val="FFFFFF"/>
                </a:solidFill>
              </a:rPr>
              <a:t>vs</a:t>
            </a:r>
            <a:r>
              <a:rPr lang="pt-BR" sz="2800" b="1" dirty="0">
                <a:solidFill>
                  <a:srgbClr val="FFFFFF"/>
                </a:solidFill>
              </a:rPr>
              <a:t> Limitações</a:t>
            </a:r>
            <a:endParaRPr lang="pt-BR" sz="2800" dirty="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F2F513EE-7BE6-61CE-DF0C-77E29439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56726"/>
              </p:ext>
            </p:extLst>
          </p:nvPr>
        </p:nvGraphicFramePr>
        <p:xfrm>
          <a:off x="412955" y="1720644"/>
          <a:ext cx="11395586" cy="4994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4898">
                  <a:extLst>
                    <a:ext uri="{9D8B030D-6E8A-4147-A177-3AD203B41FA5}">
                      <a16:colId xmlns:a16="http://schemas.microsoft.com/office/drawing/2014/main" val="1061401998"/>
                    </a:ext>
                  </a:extLst>
                </a:gridCol>
                <a:gridCol w="4291306">
                  <a:extLst>
                    <a:ext uri="{9D8B030D-6E8A-4147-A177-3AD203B41FA5}">
                      <a16:colId xmlns:a16="http://schemas.microsoft.com/office/drawing/2014/main" val="875361853"/>
                    </a:ext>
                  </a:extLst>
                </a:gridCol>
                <a:gridCol w="4329382">
                  <a:extLst>
                    <a:ext uri="{9D8B030D-6E8A-4147-A177-3AD203B41FA5}">
                      <a16:colId xmlns:a16="http://schemas.microsoft.com/office/drawing/2014/main" val="131404226"/>
                    </a:ext>
                  </a:extLst>
                </a:gridCol>
              </a:tblGrid>
              <a:tr h="2851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Aspecto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Potencialidades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 dirty="0">
                          <a:effectLst/>
                        </a:rPr>
                        <a:t>Limitações</a:t>
                      </a:r>
                      <a:endParaRPr lang="pt-BR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1920386876"/>
                  </a:ext>
                </a:extLst>
              </a:tr>
              <a:tr h="11643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Desempenho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 6× a 60× mais rápido que técnicas anteriores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Modo enviesado: 35× a 65× mais rápido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Renderização interativa &lt;50ms por quadro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Modo enviesado pode introduzir perda de energia (imagens mais escuras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Ruído em Artefatos próximos a descontinuidades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129867861"/>
                  </a:ext>
                </a:extLst>
              </a:tr>
              <a:tr h="9193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Qualidade Visual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Alta qualidade com poucos raios por pixel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Melhora performance de denoisers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Degradação em superfícies de alta frequência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Problemas com cabelo, folhagem e detalhes finos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87015348"/>
                  </a:ext>
                </a:extLst>
              </a:tr>
              <a:tr h="10427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Escalabilidade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Suporta milhões de luzes dinâmicas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Escalável para diferentes tamanhos de cena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Funciona bem em GPUs modernas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Desafios com movimento rápido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2886079661"/>
                  </a:ext>
                </a:extLst>
              </a:tr>
              <a:tr h="10427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Implementação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Estruturas simples (reservatórios por pixel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Dispensa estruturas de dados complexas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Facilita implementação e manutenção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Requer heurísticas para rejeição de amostras, o que aumenta complexidade do pipeline e pode impactar robustez do método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3359570835"/>
                  </a:ext>
                </a:extLst>
              </a:tr>
              <a:tr h="540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Versatilidade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>
                          <a:effectLst/>
                        </a:rPr>
                        <a:t>• Extensível para múltiplos domínios Variantes: GI, PT, Volumétrico, Area.</a:t>
                      </a:r>
                      <a:endParaRPr lang="pt-BR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300" kern="100" dirty="0">
                          <a:effectLst/>
                        </a:rPr>
                        <a:t>• Necessidade de adaptações específicas</a:t>
                      </a:r>
                      <a:endParaRPr lang="pt-BR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654" marR="71654" marT="0" marB="0"/>
                </a:tc>
                <a:extLst>
                  <a:ext uri="{0D108BD9-81ED-4DB2-BD59-A6C34878D82A}">
                    <a16:rowId xmlns:a16="http://schemas.microsoft.com/office/drawing/2014/main" val="3301392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34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91F8A-AC52-11CE-A8A8-9BCA38693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FE116C-A7FA-A1DB-C5E1-4F64FF806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96566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569D735-B103-CAC0-2837-B136ADC9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" y="2001408"/>
            <a:ext cx="3785513" cy="3728853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 err="1"/>
              <a:t>Renderizo</a:t>
            </a:r>
            <a:r>
              <a:rPr lang="en-US" sz="5200" dirty="0"/>
              <a:t> imagens com </a:t>
            </a:r>
            <a:r>
              <a:rPr lang="en-US" sz="5200" dirty="0" err="1"/>
              <a:t>poucos</a:t>
            </a:r>
            <a:r>
              <a:rPr lang="en-US" sz="5200" dirty="0"/>
              <a:t> </a:t>
            </a:r>
            <a:r>
              <a:rPr lang="en-US" sz="5200" dirty="0" err="1"/>
              <a:t>raios</a:t>
            </a:r>
            <a:r>
              <a:rPr lang="en-US" sz="5200" dirty="0"/>
              <a:t> </a:t>
            </a:r>
            <a:r>
              <a:rPr lang="en-US" sz="5200" dirty="0" err="1"/>
              <a:t>candidatos</a:t>
            </a:r>
            <a:r>
              <a:rPr lang="en-US" sz="5200" dirty="0"/>
              <a:t>! </a:t>
            </a:r>
            <a:br>
              <a:rPr lang="en-US" sz="5200" dirty="0"/>
            </a:br>
            <a:br>
              <a:rPr lang="en-US" sz="5200" dirty="0"/>
            </a:br>
            <a:r>
              <a:rPr lang="en-US" sz="5200" dirty="0" err="1"/>
              <a:t>Pergunte</a:t>
            </a:r>
            <a:r>
              <a:rPr lang="en-US" sz="5200" dirty="0"/>
              <a:t>-me </a:t>
            </a:r>
            <a:r>
              <a:rPr lang="en-US" sz="5200" dirty="0" err="1"/>
              <a:t>como</a:t>
            </a:r>
            <a:r>
              <a:rPr lang="en-US" sz="5200" dirty="0"/>
              <a:t>....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EDC4A5-4F6E-81B4-4D6C-299B0EBF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23" r="-1" b="22178"/>
          <a:stretch>
            <a:fillRect/>
          </a:stretch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198FC2-018D-7176-856F-0B3BAE1DD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/>
              <a:t>Preliminares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0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7D7E4A-B112-DE80-58B5-C93CF80D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Integração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F30217-DF37-3A06-5B5A-3319A668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A </a:t>
            </a:r>
            <a:r>
              <a:rPr lang="en-US" dirty="0" err="1">
                <a:cs typeface="Arial"/>
              </a:rPr>
              <a:t>equação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Renderização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/>
              <p:nvPr/>
            </p:nvSpPr>
            <p:spPr>
              <a:xfrm>
                <a:off x="2671931" y="2129788"/>
                <a:ext cx="5195530" cy="949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kumimoji="0" lang="fi-FI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fi-FI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i-FI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fi-FI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i-FI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i-FI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i-FI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i-FI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i-FI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i-FI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i-FI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i-FI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𝐧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fi-FI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i-FI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sSub>
                            <m:sSubPr>
                              <m:ctrlPr>
                                <a:rPr kumimoji="0" lang="fi-FI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i-FI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31" y="2129788"/>
                <a:ext cx="5195530" cy="949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09FB28-FF5D-D549-8C71-903E38CA6627}"/>
                  </a:ext>
                </a:extLst>
              </p:cNvPr>
              <p:cNvSpPr txBox="1"/>
              <p:nvPr/>
            </p:nvSpPr>
            <p:spPr>
              <a:xfrm>
                <a:off x="3282234" y="3250666"/>
                <a:ext cx="2421228" cy="949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fi-FI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fi-FI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09FB28-FF5D-D549-8C71-903E38CA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234" y="3250666"/>
                <a:ext cx="2421228" cy="94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7D7E4A-B112-DE80-58B5-C93CF80D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Integração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F30217-DF37-3A06-5B5A-3319A668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Integral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 err="1">
                <a:cs typeface="Arial"/>
              </a:rPr>
              <a:t>Integração</a:t>
            </a:r>
            <a:r>
              <a:rPr lang="en-US" dirty="0">
                <a:cs typeface="Arial"/>
              </a:rPr>
              <a:t> Monte Carlo: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/>
              <p:nvPr/>
            </p:nvSpPr>
            <p:spPr>
              <a:xfrm>
                <a:off x="1042235" y="2033438"/>
                <a:ext cx="2421228" cy="949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fi-FI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fi-FI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35" y="2033438"/>
                <a:ext cx="2421228" cy="949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1667C-4BD7-2C85-0842-1076CD198DBF}"/>
                  </a:ext>
                </a:extLst>
              </p:cNvPr>
              <p:cNvSpPr txBox="1"/>
              <p:nvPr/>
            </p:nvSpPr>
            <p:spPr>
              <a:xfrm>
                <a:off x="732519" y="3862645"/>
                <a:ext cx="3411778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  <m:brk m:alnAt="24"/>
                            </m:rPr>
                            <a:rPr kumimoji="0" lang="fi-FI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e>
                      </m:d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1667C-4BD7-2C85-0842-1076CD19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19" y="3862645"/>
                <a:ext cx="3411778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7E6A79-D39E-57EA-E2AA-73D166E2F9E3}"/>
                  </a:ext>
                </a:extLst>
              </p:cNvPr>
              <p:cNvSpPr txBox="1"/>
              <p:nvPr/>
            </p:nvSpPr>
            <p:spPr>
              <a:xfrm>
                <a:off x="968829" y="4897957"/>
                <a:ext cx="4020075" cy="414985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DEA63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pt-B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istribui</m:t>
                    </m:r>
                    <m:r>
                      <a:rPr kumimoji="0" lang="pt-B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ç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ã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𝐴𝑙𝑒𝑎𝑡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ó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𝑟𝑖𝑎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𝑈𝑛𝑖𝑓𝑜𝑟𝑚𝑒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𝑑𝑒</m:t>
                    </m:r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7E6A79-D39E-57EA-E2AA-73D166E2F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4897957"/>
                <a:ext cx="4020075" cy="414985"/>
              </a:xfrm>
              <a:prstGeom prst="rect">
                <a:avLst/>
              </a:prstGeom>
              <a:blipFill>
                <a:blip r:embed="rId4"/>
                <a:stretch>
                  <a:fillRect l="-3642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A0069-B4F8-BDC7-DA9B-1D59917B3576}"/>
                  </a:ext>
                </a:extLst>
              </p:cNvPr>
              <p:cNvSpPr txBox="1"/>
              <p:nvPr/>
            </p:nvSpPr>
            <p:spPr>
              <a:xfrm>
                <a:off x="5893218" y="3782923"/>
                <a:ext cx="3411778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 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A0069-B4F8-BDC7-DA9B-1D59917B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18" y="3782923"/>
                <a:ext cx="3411778" cy="900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9312E5-EB6D-C143-2C9E-E9CFC16671A0}"/>
                  </a:ext>
                </a:extLst>
              </p:cNvPr>
              <p:cNvSpPr txBox="1"/>
              <p:nvPr/>
            </p:nvSpPr>
            <p:spPr>
              <a:xfrm>
                <a:off x="6044478" y="4951852"/>
                <a:ext cx="5439951" cy="852028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DEA63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Usando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uma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função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de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densidade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de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probabilidade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DEA63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(PDF)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15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150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15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9312E5-EB6D-C143-2C9E-E9CFC1667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478" y="4951852"/>
                <a:ext cx="5439951" cy="852028"/>
              </a:xfrm>
              <a:prstGeom prst="rect">
                <a:avLst/>
              </a:prstGeom>
              <a:blipFill>
                <a:blip r:embed="rId6"/>
                <a:stretch>
                  <a:fillRect l="-2691" b="-10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CE611E-16C2-A6BB-696B-65D2553DB52D}"/>
                  </a:ext>
                </a:extLst>
              </p:cNvPr>
              <p:cNvSpPr txBox="1"/>
              <p:nvPr/>
            </p:nvSpPr>
            <p:spPr>
              <a:xfrm>
                <a:off x="732519" y="5348144"/>
                <a:ext cx="3411778" cy="649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  <m:brk m:alnAt="24"/>
                                </m:rPr>
                                <a:rPr kumimoji="0" lang="fi-FI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FI" sz="1800" b="0" i="0" u="none" strike="noStrike" kern="1200" cap="none" spc="0" normalizeH="0" baseline="0" noProof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CE611E-16C2-A6BB-696B-65D2553D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19" y="5348144"/>
                <a:ext cx="3411778" cy="649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BF5A7A2-755A-56C7-CB53-7D8AABDDCDC8}"/>
              </a:ext>
            </a:extLst>
          </p:cNvPr>
          <p:cNvSpPr txBox="1"/>
          <p:nvPr/>
        </p:nvSpPr>
        <p:spPr>
          <a:xfrm>
            <a:off x="6044478" y="3221507"/>
            <a:ext cx="3131627" cy="41498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DEA634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Amostragem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Importância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150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186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7D7E4A-B112-DE80-58B5-C93CF80D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Integração</a:t>
            </a:r>
            <a:r>
              <a:rPr lang="en-US" dirty="0">
                <a:cs typeface="Arial"/>
              </a:rPr>
              <a:t> Monte Carlo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240CCEC-D414-A9EB-CD41-990244586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208" y="2610816"/>
                <a:ext cx="11342915" cy="31615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é um </a:t>
                </a:r>
                <a:r>
                  <a:rPr lang="en-US" b="1" dirty="0"/>
                  <a:t>estimator</a:t>
                </a:r>
                <a:r>
                  <a:rPr lang="en-US" dirty="0"/>
                  <a:t>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é  </a:t>
                </a:r>
                <a:r>
                  <a:rPr lang="en-US" b="1" dirty="0"/>
                  <a:t>unbiased (</a:t>
                </a:r>
                <a:r>
                  <a:rPr lang="en-US" b="1" dirty="0" err="1"/>
                  <a:t>não</a:t>
                </a:r>
                <a:r>
                  <a:rPr lang="en-US" b="1" dirty="0"/>
                  <a:t> </a:t>
                </a:r>
                <a:r>
                  <a:rPr lang="en-US" b="1" dirty="0" err="1"/>
                  <a:t>enviesado</a:t>
                </a:r>
                <a:r>
                  <a:rPr lang="en-US" b="1" dirty="0"/>
                  <a:t>)</a:t>
                </a:r>
                <a:r>
                  <a:rPr lang="en-US" dirty="0"/>
                  <a:t>, se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retorna</a:t>
                </a:r>
                <a:r>
                  <a:rPr lang="en-US" dirty="0"/>
                  <a:t> o valor </a:t>
                </a:r>
                <a:r>
                  <a:rPr lang="en-US" dirty="0" err="1"/>
                  <a:t>correto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a </a:t>
                </a:r>
                <a:r>
                  <a:rPr lang="en-US" dirty="0" err="1"/>
                  <a:t>média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é </a:t>
                </a:r>
                <a:r>
                  <a:rPr lang="en-US" b="1"/>
                  <a:t>consistente</a:t>
                </a:r>
                <a:r>
                  <a:rPr lang="en-US"/>
                  <a:t>, </a:t>
                </a:r>
                <a:r>
                  <a:rPr lang="en-US" dirty="0"/>
                  <a:t>se </a:t>
                </a:r>
                <a:r>
                  <a:rPr lang="en-US" dirty="0" err="1"/>
                  <a:t>ele</a:t>
                </a:r>
                <a:r>
                  <a:rPr lang="en-US" dirty="0"/>
                  <a:t> converge para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quando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tende</a:t>
                </a:r>
                <a:r>
                  <a:rPr lang="en-US" dirty="0"/>
                  <a:t> a </a:t>
                </a:r>
                <a:r>
                  <a:rPr lang="en-US" dirty="0" err="1"/>
                  <a:t>infinito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240CCEC-D414-A9EB-CD41-990244586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208" y="2610816"/>
                <a:ext cx="11342915" cy="3161576"/>
              </a:xfrm>
              <a:blipFill>
                <a:blip r:embed="rId2"/>
                <a:stretch>
                  <a:fillRect t="-32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/>
              <p:nvPr/>
            </p:nvSpPr>
            <p:spPr>
              <a:xfrm>
                <a:off x="378557" y="1590987"/>
                <a:ext cx="2421228" cy="949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fi-FI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fi-FI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fi-FI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E9550-8F43-97E1-F4DC-33E3B5BA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57" y="1590987"/>
                <a:ext cx="2421228" cy="94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A0069-B4F8-BDC7-DA9B-1D59917B3576}"/>
                  </a:ext>
                </a:extLst>
              </p:cNvPr>
              <p:cNvSpPr txBox="1"/>
              <p:nvPr/>
            </p:nvSpPr>
            <p:spPr>
              <a:xfrm>
                <a:off x="2668231" y="1650714"/>
                <a:ext cx="3411778" cy="90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 </m:t>
                      </m:r>
                      <m:d>
                        <m:dPr>
                          <m:begChr m:val="⟨"/>
                          <m:endChr m:val="⟩"/>
                          <m:ctrlP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150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FI" sz="1800" b="0" i="0" u="none" strike="noStrike" kern="1200" cap="none" spc="0" normalizeH="0" baseline="0" noProof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1A0069-B4F8-BDC7-DA9B-1D59917B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1" y="1650714"/>
                <a:ext cx="3411778" cy="900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E9698E-A09A-4114-0AA1-A119F1121D8A}"/>
                  </a:ext>
                </a:extLst>
              </p:cNvPr>
              <p:cNvSpPr txBox="1"/>
              <p:nvPr/>
            </p:nvSpPr>
            <p:spPr>
              <a:xfrm>
                <a:off x="838200" y="5103298"/>
                <a:ext cx="230939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i-FI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15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15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15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FI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150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E9698E-A09A-4114-0AA1-A119F1121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3298"/>
                <a:ext cx="2309399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8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3C421-66E8-29A3-4120-ADFEB754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Monte Carlo funciona?</a:t>
            </a:r>
          </a:p>
        </p:txBody>
      </p:sp>
      <p:pic>
        <p:nvPicPr>
          <p:cNvPr id="5" name="Espaço Reservado para Conteúdo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35B06F1B-F7FC-89C2-50CB-D257D607B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590847"/>
            <a:ext cx="5801784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351CC6-9D82-4BEC-B686-20B435AAE602}"/>
              </a:ext>
            </a:extLst>
          </p:cNvPr>
          <p:cNvSpPr txBox="1"/>
          <p:nvPr/>
        </p:nvSpPr>
        <p:spPr>
          <a:xfrm>
            <a:off x="4606425" y="6172970"/>
            <a:ext cx="297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1000 raios em 50,9 s</a:t>
            </a:r>
          </a:p>
        </p:txBody>
      </p:sp>
    </p:spTree>
    <p:extLst>
      <p:ext uri="{BB962C8B-B14F-4D97-AF65-F5344CB8AC3E}">
        <p14:creationId xmlns:p14="http://schemas.microsoft.com/office/powerpoint/2010/main" val="11959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875</Words>
  <Application>Microsoft Office PowerPoint</Application>
  <PresentationFormat>Widescreen</PresentationFormat>
  <Paragraphs>138</Paragraphs>
  <Slides>34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Cambria Math</vt:lpstr>
      <vt:lpstr>inherit</vt:lpstr>
      <vt:lpstr>Trebuchet MS</vt:lpstr>
      <vt:lpstr>Wingdings</vt:lpstr>
      <vt:lpstr>Tema do Office</vt:lpstr>
      <vt:lpstr>ReSTIR-C: Renderizador ReSTIR Experimental com Controle de Amostragem Temporal e Espacial em C++</vt:lpstr>
      <vt:lpstr>Sonho dos Ray Tracing Maníacos</vt:lpstr>
      <vt:lpstr>Apresentação do PowerPoint</vt:lpstr>
      <vt:lpstr>Renderizo imagens com poucos raios candidatos!   Pergunte-me como....</vt:lpstr>
      <vt:lpstr>Preliminares</vt:lpstr>
      <vt:lpstr>Integração</vt:lpstr>
      <vt:lpstr>Integração</vt:lpstr>
      <vt:lpstr>Integração Monte Carlo</vt:lpstr>
      <vt:lpstr>E Monte Carlo funciona?</vt:lpstr>
      <vt:lpstr>Ok... Mas foram 1.000 raios... Cadê o raio matador? </vt:lpstr>
      <vt:lpstr>Resampled Importance Sampling (RIS)</vt:lpstr>
      <vt:lpstr>RIS em Alto Nível</vt:lpstr>
      <vt:lpstr>Encapsulando o RIS</vt:lpstr>
      <vt:lpstr>E funciona (RIS)?</vt:lpstr>
      <vt:lpstr>E como o ReSTIR entra nesta história? </vt:lpstr>
      <vt:lpstr>Algoritmo ReSTIR</vt:lpstr>
      <vt:lpstr>Algoritmo ReSTIR</vt:lpstr>
      <vt:lpstr>Algoritmo ReSTIR</vt:lpstr>
      <vt:lpstr>Algoritmo ReSTIR</vt:lpstr>
      <vt:lpstr>Algoritmo ReSTIR</vt:lpstr>
      <vt:lpstr>Experimentos </vt:lpstr>
      <vt:lpstr>ReSTIR - C</vt:lpstr>
      <vt:lpstr>E funciona (biased)?</vt:lpstr>
      <vt:lpstr>E funciona (biased)?</vt:lpstr>
      <vt:lpstr>E funciona (biased)?</vt:lpstr>
      <vt:lpstr>E funciona (unbiased)?</vt:lpstr>
      <vt:lpstr>E funciona (unbiased)?</vt:lpstr>
      <vt:lpstr>E funciona (biased)?</vt:lpstr>
      <vt:lpstr>E a performance?</vt:lpstr>
      <vt:lpstr>E a performance O(M+ nk)?</vt:lpstr>
      <vt:lpstr>Epílogo</vt:lpstr>
      <vt:lpstr>Sumário de trabalhos relacionados com aprimoramentos da técnica ReSTIR</vt:lpstr>
      <vt:lpstr>Quadro Comparativo: Potencialidades vs Limitações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Grinaldo Oliveira</dc:creator>
  <cp:lastModifiedBy>Grinaldo Oliveira</cp:lastModifiedBy>
  <cp:revision>1</cp:revision>
  <dcterms:created xsi:type="dcterms:W3CDTF">2025-07-09T19:27:22Z</dcterms:created>
  <dcterms:modified xsi:type="dcterms:W3CDTF">2025-07-10T19:40:12Z</dcterms:modified>
</cp:coreProperties>
</file>